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165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554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153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244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460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7247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681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942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41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121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424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CA715-3A3D-459B-8D01-A05324908BA4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87EE-278C-4566-A175-21428005F7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82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/>
              <a:t>GLASBENA PRIPRAVNICA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3568" y="5445224"/>
            <a:ext cx="2512368" cy="600472"/>
          </a:xfrm>
        </p:spPr>
        <p:txBody>
          <a:bodyPr>
            <a:normAutofit fontScale="62500" lnSpcReduction="20000"/>
          </a:bodyPr>
          <a:lstStyle/>
          <a:p>
            <a:r>
              <a:rPr lang="sl-SI" dirty="0" smtClean="0"/>
              <a:t>Pripravila Dora </a:t>
            </a:r>
            <a:r>
              <a:rPr lang="sl-SI" dirty="0" err="1" smtClean="0"/>
              <a:t>Ožvald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20688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77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23728" y="1268760"/>
            <a:ext cx="6614226" cy="1218059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NAJPREJ SE PRIPRAVIMO ZA PETJE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2400" b="1" dirty="0" smtClean="0"/>
              <a:t>PONOVI ZA MANO – POSNETEK  1 </a:t>
            </a:r>
          </a:p>
          <a:p>
            <a:endParaRPr lang="sl-SI" sz="2400" b="1" dirty="0"/>
          </a:p>
          <a:p>
            <a:r>
              <a:rPr lang="sl-SI" sz="2400" b="1" dirty="0" smtClean="0"/>
              <a:t>UTRJUJEMO TUDI RITEM – POSNETEK 2</a:t>
            </a:r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04864"/>
            <a:ext cx="1358900" cy="14922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65104"/>
            <a:ext cx="1695450" cy="1200150"/>
          </a:xfrm>
          <a:prstGeom prst="rect">
            <a:avLst/>
          </a:prstGeom>
        </p:spPr>
      </p:pic>
      <p:pic>
        <p:nvPicPr>
          <p:cNvPr id="6" name="Upevanje glasbena pripravnic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4088" y="3140968"/>
            <a:ext cx="406400" cy="406400"/>
          </a:xfrm>
          <a:prstGeom prst="rect">
            <a:avLst/>
          </a:prstGeom>
        </p:spPr>
      </p:pic>
      <p:pic>
        <p:nvPicPr>
          <p:cNvPr id="7" name="Ponovi za mano ritem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3434" y="41619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99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2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2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6764288" cy="1470025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NAUČILI SE BOMO PESMICO, jo morda že poznaš? </a:t>
            </a:r>
            <a:endParaRPr lang="sl-SI" sz="36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051720" y="1628800"/>
            <a:ext cx="6400800" cy="792088"/>
          </a:xfrm>
        </p:spPr>
        <p:txBody>
          <a:bodyPr>
            <a:normAutofit fontScale="92500" lnSpcReduction="10000"/>
          </a:bodyPr>
          <a:lstStyle/>
          <a:p>
            <a:r>
              <a:rPr lang="sl-SI" sz="2400" b="1" dirty="0" smtClean="0"/>
              <a:t>KAR POGUMNO PONAVLJAJ ZA MANO …</a:t>
            </a:r>
          </a:p>
          <a:p>
            <a:r>
              <a:rPr lang="sl-SI" sz="2400" b="1" dirty="0" smtClean="0"/>
              <a:t>POSNETEK 3              in POSNETEK 4 </a:t>
            </a:r>
          </a:p>
          <a:p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2" y="2492896"/>
            <a:ext cx="6502658" cy="3657745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755576" y="4653136"/>
            <a:ext cx="3456384" cy="129614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BARČICA PO MORJU PLAVA, JADRA SE RAZPENJAJO. O, LE NAPREJ, O, LE NAPREJ, DO BREZKONČNIH KRAJEV MEJ ..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899592" y="3284984"/>
            <a:ext cx="3312368" cy="576064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DREVESA SE PRIKLANJAJO.</a:t>
            </a:r>
            <a:endParaRPr lang="sl-SI" sz="2000" b="1" dirty="0"/>
          </a:p>
        </p:txBody>
      </p:sp>
      <p:pic>
        <p:nvPicPr>
          <p:cNvPr id="7" name="Učenje pesmi Barčica po morju placa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4048" y="1988840"/>
            <a:ext cx="406400" cy="406400"/>
          </a:xfrm>
          <a:prstGeom prst="rect">
            <a:avLst/>
          </a:prstGeom>
        </p:spPr>
      </p:pic>
      <p:pic>
        <p:nvPicPr>
          <p:cNvPr id="8" name="Barcica cela spremljav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1964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23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87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91680" y="836712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 smtClean="0"/>
              <a:t>KAJ MISLIŠ, KAJ POMENI, DA JE PESEM LJUDSKA? </a:t>
            </a:r>
            <a:endParaRPr lang="sl-SI" sz="3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99592" y="3429000"/>
            <a:ext cx="6400800" cy="1752600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sl-SI" sz="2800" dirty="0" smtClean="0"/>
              <a:t>DA TI MALO POMAGAM: TO POMENI, DA NIMA ZNANJEGA AVTORJA.</a:t>
            </a:r>
          </a:p>
          <a:p>
            <a:pPr marL="457200" indent="-457200">
              <a:buFontTx/>
              <a:buChar char="-"/>
            </a:pPr>
            <a:r>
              <a:rPr lang="sl-SI" sz="2800" dirty="0" smtClean="0"/>
              <a:t>TISTI, KI SI JO JE ZMISLIL VEČ POZNAN. 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1650768" cy="16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61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NOTNO ČRTOVJE</a:t>
            </a:r>
            <a:endParaRPr lang="sl-SI" b="1" dirty="0"/>
          </a:p>
        </p:txBody>
      </p:sp>
      <p:pic>
        <p:nvPicPr>
          <p:cNvPr id="4" name="Ograda vsebine 3" descr="Rezultat iskanja slik za notno črtovje in not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904656" cy="3057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ni oblaček 4"/>
          <p:cNvSpPr/>
          <p:nvPr/>
        </p:nvSpPr>
        <p:spPr>
          <a:xfrm>
            <a:off x="179512" y="4293096"/>
            <a:ext cx="3312368" cy="2088232"/>
          </a:xfrm>
          <a:prstGeom prst="wedgeEllipseCallout">
            <a:avLst>
              <a:gd name="adj1" fmla="val 61397"/>
              <a:gd name="adj2" fmla="val -553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NOTNO ČRTOVJE IMA 5 ČRT IN 4 PRAZNINE. TAKO KOT NAŠA ROKA – 5 PRSTOV IN 4 PROSTORČKE MED PRSTI.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027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63888" y="116632"/>
            <a:ext cx="5040560" cy="1470025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NOTE SO DOMA V TEH PROSTORIH IN ČRTAH</a:t>
            </a:r>
            <a:endParaRPr lang="sl-SI" sz="36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99592" y="2996952"/>
            <a:ext cx="6400800" cy="1752600"/>
          </a:xfrm>
        </p:spPr>
        <p:txBody>
          <a:bodyPr/>
          <a:lstStyle/>
          <a:p>
            <a:r>
              <a:rPr lang="sl-SI" dirty="0" smtClean="0"/>
              <a:t>POGLEJ, VSAKA IMA SVOJ DOM …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78250"/>
            <a:ext cx="4918174" cy="19550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85341"/>
            <a:ext cx="2376264" cy="171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6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5830416" cy="1080120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NARIŠI TON-a c1 IN d1</a:t>
            </a:r>
            <a:endParaRPr lang="sl-SI" sz="36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3793976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28800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1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11760" y="764704"/>
            <a:ext cx="6332240" cy="1470025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ZAPLEŠI  Z MANO</a:t>
            </a:r>
            <a:endParaRPr lang="sl-SI" sz="36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47664" y="1916832"/>
            <a:ext cx="5472608" cy="1752600"/>
          </a:xfrm>
        </p:spPr>
        <p:txBody>
          <a:bodyPr>
            <a:normAutofit fontScale="92500" lnSpcReduction="10000"/>
          </a:bodyPr>
          <a:lstStyle/>
          <a:p>
            <a:r>
              <a:rPr lang="sl-SI" sz="2800" b="1" dirty="0" smtClean="0"/>
              <a:t>KORAKAJ ČIMBOLJ NATANČNO IN PO RITMU</a:t>
            </a:r>
          </a:p>
          <a:p>
            <a:endParaRPr lang="sl-SI" sz="2800" b="1" dirty="0"/>
          </a:p>
          <a:p>
            <a:r>
              <a:rPr lang="sl-SI" sz="2800" b="1" dirty="0" smtClean="0"/>
              <a:t>POSNETEK 5 (</a:t>
            </a:r>
            <a:r>
              <a:rPr lang="sl-SI" sz="2800" b="1" dirty="0" err="1" smtClean="0"/>
              <a:t>Radetzky</a:t>
            </a:r>
            <a:r>
              <a:rPr lang="sl-SI" sz="2800" b="1" dirty="0" smtClean="0"/>
              <a:t> Marš)</a:t>
            </a:r>
            <a:endParaRPr lang="sl-SI" sz="2800" b="1" dirty="0"/>
          </a:p>
        </p:txBody>
      </p:sp>
      <p:pic>
        <p:nvPicPr>
          <p:cNvPr id="4" name="Radetzky March - Johann Strauss S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164</Words>
  <Application>Microsoft Office PowerPoint</Application>
  <PresentationFormat>Diaprojekcija na zaslonu (4:3)</PresentationFormat>
  <Paragraphs>23</Paragraphs>
  <Slides>8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Officeova tema</vt:lpstr>
      <vt:lpstr>GLASBENA PRIPRAVNICA</vt:lpstr>
      <vt:lpstr>NAJPREJ SE PRIPRAVIMO ZA PETJE</vt:lpstr>
      <vt:lpstr>NAUČILI SE BOMO PESMICO, jo morda že poznaš? </vt:lpstr>
      <vt:lpstr>KAJ MISLIŠ, KAJ POMENI, DA JE PESEM LJUDSKA? </vt:lpstr>
      <vt:lpstr>NOTNO ČRTOVJE</vt:lpstr>
      <vt:lpstr>NOTE SO DOMA V TEH PROSTORIH IN ČRTAH</vt:lpstr>
      <vt:lpstr>NARIŠI TON-a c1 IN d1</vt:lpstr>
      <vt:lpstr>ZAPLEŠI  Z MANO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GLASBENA PRIPRAVNICA</dc:title>
  <dc:creator>Dora</dc:creator>
  <cp:lastModifiedBy>Branimir</cp:lastModifiedBy>
  <cp:revision>10</cp:revision>
  <dcterms:created xsi:type="dcterms:W3CDTF">2020-03-23T11:49:04Z</dcterms:created>
  <dcterms:modified xsi:type="dcterms:W3CDTF">2020-03-23T14:27:10Z</dcterms:modified>
</cp:coreProperties>
</file>