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07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4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1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22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2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64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98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1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9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53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53C0-46AC-4045-9E43-E17299B2F7A1}" type="datetimeFigureOut">
              <a:rPr lang="sl-SI" smtClean="0"/>
              <a:t>12.4.2020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DADDA-9669-42CC-A8A3-64E5C3B5BD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58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UeElEFWpM" TargetMode="External"/><Relationship Id="rId4" Type="http://schemas.openxmlformats.org/officeDocument/2006/relationships/hyperlink" Target="https://www.youtube.com/watch?v=ZdUeElEFWpM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FYih4y_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FYih4y_v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09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0070C0"/>
                </a:solidFill>
              </a:rPr>
              <a:t/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>
                <a:solidFill>
                  <a:srgbClr val="0070C0"/>
                </a:solidFill>
              </a:rPr>
              <a:t/>
            </a:r>
            <a:br>
              <a:rPr lang="sl-SI" b="1" i="1" dirty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GLASBENA PRIPRAVNICA</a:t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5. URA</a:t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>
                <a:solidFill>
                  <a:srgbClr val="0070C0"/>
                </a:solidFill>
              </a:rPr>
              <a:t/>
            </a:r>
            <a:br>
              <a:rPr lang="sl-SI" b="1" i="1" dirty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Z ZAJČKOM NA POT …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500758" cy="150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/>
          <p:cNvSpPr/>
          <p:nvPr/>
        </p:nvSpPr>
        <p:spPr>
          <a:xfrm>
            <a:off x="467544" y="5157192"/>
            <a:ext cx="236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bg1">
                    <a:lumMod val="50000"/>
                  </a:schemeClr>
                </a:solidFill>
              </a:rPr>
              <a:t>pripravila: Dora </a:t>
            </a:r>
            <a:r>
              <a:rPr lang="sl-SI" b="1" dirty="0" err="1" smtClean="0">
                <a:solidFill>
                  <a:schemeClr val="bg1">
                    <a:lumMod val="50000"/>
                  </a:schemeClr>
                </a:solidFill>
              </a:rPr>
              <a:t>Ožvald</a:t>
            </a:r>
            <a:endParaRPr lang="sl-SI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08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ZAJČEK DOLGOUŠČEK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endParaRPr lang="sl-SI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ZAJČEK SE UPOJE …</a:t>
            </a:r>
          </a:p>
          <a:p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ZAPOJMO PESMICO …</a:t>
            </a:r>
          </a:p>
          <a:p>
            <a:pPr marL="0" indent="0">
              <a:buNone/>
            </a:pPr>
            <a:r>
              <a:rPr lang="sl-SI" sz="1800" b="1" cap="all" dirty="0" smtClean="0">
                <a:solidFill>
                  <a:srgbClr val="0070C0"/>
                </a:solidFill>
              </a:rPr>
              <a:t>Zajček </a:t>
            </a:r>
            <a:r>
              <a:rPr lang="sl-SI" sz="1800" b="1" cap="all" dirty="0" err="1">
                <a:solidFill>
                  <a:srgbClr val="0070C0"/>
                </a:solidFill>
              </a:rPr>
              <a:t>dolgoušček</a:t>
            </a:r>
            <a:r>
              <a:rPr lang="sl-SI" sz="1800" b="1" cap="all" dirty="0">
                <a:solidFill>
                  <a:srgbClr val="0070C0"/>
                </a:solidFill>
              </a:rPr>
              <a:t/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bel imaš kožušček,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hitre tačke, ostre zobke,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dolge brke, repek siv.</a:t>
            </a:r>
          </a:p>
          <a:p>
            <a:pPr marL="0" indent="0" algn="ctr">
              <a:buNone/>
            </a:pPr>
            <a:r>
              <a:rPr lang="sl-SI" sz="1800" b="1" cap="all" dirty="0">
                <a:solidFill>
                  <a:srgbClr val="0070C0"/>
                </a:solidFill>
              </a:rPr>
              <a:t>S kravico stanuješ,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v hlevčku poskakuješ,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repo glodaš in korenje,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deteljico in krompir.</a:t>
            </a:r>
          </a:p>
          <a:p>
            <a:pPr marL="0" indent="0" algn="r">
              <a:buNone/>
            </a:pPr>
            <a:r>
              <a:rPr lang="sl-SI" sz="1800" b="1" cap="all" dirty="0">
                <a:solidFill>
                  <a:srgbClr val="0070C0"/>
                </a:solidFill>
              </a:rPr>
              <a:t>Vsakemu uideš,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k meni vselej prideš,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s smrčkom vohaš, </a:t>
            </a:r>
            <a:endParaRPr lang="sl-SI" sz="1800" b="1" cap="all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sl-SI" sz="1800" b="1" cap="all" dirty="0" smtClean="0">
                <a:solidFill>
                  <a:srgbClr val="0070C0"/>
                </a:solidFill>
              </a:rPr>
              <a:t>prst </a:t>
            </a:r>
            <a:r>
              <a:rPr lang="sl-SI" sz="1800" b="1" cap="all" dirty="0">
                <a:solidFill>
                  <a:srgbClr val="0070C0"/>
                </a:solidFill>
              </a:rPr>
              <a:t>poližeš,</a:t>
            </a:r>
            <a:br>
              <a:rPr lang="sl-SI" sz="1800" b="1" cap="all" dirty="0">
                <a:solidFill>
                  <a:srgbClr val="0070C0"/>
                </a:solidFill>
              </a:rPr>
            </a:br>
            <a:r>
              <a:rPr lang="sl-SI" sz="1800" b="1" cap="all" dirty="0">
                <a:solidFill>
                  <a:srgbClr val="0070C0"/>
                </a:solidFill>
              </a:rPr>
              <a:t>potlej pa vesel zbežiš</a:t>
            </a:r>
            <a:r>
              <a:rPr lang="sl-SI" sz="1800" b="1" dirty="0">
                <a:solidFill>
                  <a:srgbClr val="0070C0"/>
                </a:solidFill>
              </a:rPr>
              <a:t>.</a:t>
            </a:r>
          </a:p>
          <a:p>
            <a:endParaRPr lang="sl-SI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Upevanje nov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016" y="1412776"/>
            <a:ext cx="1728192" cy="1728192"/>
          </a:xfrm>
          <a:prstGeom prst="rect">
            <a:avLst/>
          </a:prstGeom>
        </p:spPr>
      </p:pic>
      <p:pic>
        <p:nvPicPr>
          <p:cNvPr id="5" name="Zajček s klavirjem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285293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3312368" cy="324036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PESMICA ZAJČEK DOLGOUŠČEK IMA AVTORJA, TAKI PESMI REČEMO UMETNA</a:t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 smtClean="0">
                <a:solidFill>
                  <a:srgbClr val="0070C0"/>
                </a:solidFill>
              </a:rPr>
              <a:t>PESEM. 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444208" y="26064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AVTOR PESMI JE JANEZ BITENC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ra\nauk o glasbi\Delo na daljavo\Slike ura 5\Zajček dolgoušč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83" y="620688"/>
            <a:ext cx="61295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411760" y="40770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TAKO BI PA ZGLEDALE NOTE, BI ZNAL/A POVEDATI KATERI TON JE NAJVIŠJI? 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5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3168352" cy="4536504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VABIM TE, DA VESELO ZAMIGAŠ Z MANO …</a:t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>KATERA INSTRUMENTA SI PREPOZNAL/A NA POSNETKU?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>
                <a:solidFill>
                  <a:srgbClr val="FF0000"/>
                </a:solidFill>
              </a:rPr>
              <a:t/>
            </a:r>
            <a:br>
              <a:rPr lang="sl-SI" sz="2400" b="1" dirty="0">
                <a:solidFill>
                  <a:srgbClr val="FF0000"/>
                </a:solidFill>
              </a:rPr>
            </a:br>
            <a:endParaRPr lang="sl-SI" sz="2400" b="1" dirty="0">
              <a:solidFill>
                <a:srgbClr val="FF0000"/>
              </a:solidFill>
            </a:endParaRPr>
          </a:p>
        </p:txBody>
      </p:sp>
      <p:pic>
        <p:nvPicPr>
          <p:cNvPr id="5" name="ZdUeElEFWp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79912" y="2492896"/>
            <a:ext cx="5226108" cy="314220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95536" y="40466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ZAJČEK JE ODLIČEN PLESALEC … </a:t>
            </a:r>
            <a:r>
              <a:rPr lang="sl-SI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sl-SI" sz="2000" b="1" dirty="0" smtClean="0">
                <a:solidFill>
                  <a:srgbClr val="FF0000"/>
                </a:solidFill>
                <a:hlinkClick r:id="rId4"/>
              </a:rPr>
              <a:t>https://www.youtube.com/watch?v=ZdUeElEFWpM&amp;feature=youtu.be</a:t>
            </a: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ZAJČKI  NA TRAMPOLINU …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NEKEGA DNE, KO JE MAMA ZAJKLA ODŠLA V TRGOVINO, SO SE MLADI ZAJČKI ODLOČILI DA BODO SKAKALI. </a:t>
            </a:r>
          </a:p>
          <a:p>
            <a:pPr marL="0" indent="0">
              <a:buNone/>
            </a:pPr>
            <a:r>
              <a:rPr lang="sl-SI" sz="2400" b="1" dirty="0" smtClean="0"/>
              <a:t>SKAKALI SO PO TLEH. JE BILO KAR ZABAVNO, VENDAR NIHČE NI MOGEL SKOČITI PREVEČ VISOKO. </a:t>
            </a:r>
          </a:p>
          <a:p>
            <a:pPr marL="0" indent="0">
              <a:buNone/>
            </a:pPr>
            <a:r>
              <a:rPr lang="sl-SI" sz="2400" b="1" dirty="0" smtClean="0"/>
              <a:t>OB TEM SO SI PREPEVALI  MELODIJO …</a:t>
            </a:r>
            <a:endParaRPr lang="sl-SI" sz="2400" b="1" dirty="0"/>
          </a:p>
        </p:txBody>
      </p:sp>
      <p:pic>
        <p:nvPicPr>
          <p:cNvPr id="2050" name="Picture 2" descr="C:\Users\Dora\nauk o glasbi\Delo na daljavo\Slike ura 5\zajč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gram poteka: Povezovalnik 5"/>
          <p:cNvSpPr/>
          <p:nvPr/>
        </p:nvSpPr>
        <p:spPr>
          <a:xfrm>
            <a:off x="3419872" y="573325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/>
          <p:cNvSpPr/>
          <p:nvPr/>
        </p:nvSpPr>
        <p:spPr>
          <a:xfrm>
            <a:off x="4283968" y="529265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/>
          <p:cNvSpPr/>
          <p:nvPr/>
        </p:nvSpPr>
        <p:spPr>
          <a:xfrm>
            <a:off x="5796136" y="5353117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/>
          <p:cNvSpPr/>
          <p:nvPr/>
        </p:nvSpPr>
        <p:spPr>
          <a:xfrm>
            <a:off x="5004048" y="573325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0"/>
          <p:cNvSpPr/>
          <p:nvPr/>
        </p:nvSpPr>
        <p:spPr>
          <a:xfrm>
            <a:off x="6556334" y="5739034"/>
            <a:ext cx="360040" cy="3542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1"/>
          <p:cNvSpPr/>
          <p:nvPr/>
        </p:nvSpPr>
        <p:spPr>
          <a:xfrm>
            <a:off x="7236296" y="535689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kocim min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6879" y="4103348"/>
            <a:ext cx="955559" cy="955559"/>
          </a:xfrm>
          <a:prstGeom prst="rect">
            <a:avLst/>
          </a:prstGeom>
        </p:spPr>
      </p:pic>
      <p:cxnSp>
        <p:nvCxnSpPr>
          <p:cNvPr id="16" name="Raven povezovalnik 15"/>
          <p:cNvCxnSpPr>
            <a:stCxn id="8" idx="6"/>
            <a:endCxn id="10" idx="1"/>
          </p:cNvCxnSpPr>
          <p:nvPr/>
        </p:nvCxnSpPr>
        <p:spPr>
          <a:xfrm>
            <a:off x="4644008" y="5472670"/>
            <a:ext cx="412767" cy="313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>
            <a:stCxn id="10" idx="7"/>
            <a:endCxn id="9" idx="2"/>
          </p:cNvCxnSpPr>
          <p:nvPr/>
        </p:nvCxnSpPr>
        <p:spPr>
          <a:xfrm flipV="1">
            <a:off x="5311361" y="5533137"/>
            <a:ext cx="484775" cy="25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>
            <a:stCxn id="9" idx="6"/>
            <a:endCxn id="11" idx="1"/>
          </p:cNvCxnSpPr>
          <p:nvPr/>
        </p:nvCxnSpPr>
        <p:spPr>
          <a:xfrm>
            <a:off x="6156176" y="5533137"/>
            <a:ext cx="452885" cy="25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>
            <a:stCxn id="11" idx="7"/>
          </p:cNvCxnSpPr>
          <p:nvPr/>
        </p:nvCxnSpPr>
        <p:spPr>
          <a:xfrm flipV="1">
            <a:off x="6863647" y="5629326"/>
            <a:ext cx="372649" cy="16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>
            <a:stCxn id="6" idx="7"/>
            <a:endCxn id="8" idx="2"/>
          </p:cNvCxnSpPr>
          <p:nvPr/>
        </p:nvCxnSpPr>
        <p:spPr>
          <a:xfrm flipV="1">
            <a:off x="3727185" y="5472670"/>
            <a:ext cx="556783" cy="313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9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ZAJČKI  NA TRAMPOLINU …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NAJSTAREJŠI ZAJČEK SE JE SPOMNIL, DA BI LAHKO SKOČILI VIŠJE, ČE BI UPORABILI TAMPOLIN. </a:t>
            </a:r>
          </a:p>
          <a:p>
            <a:pPr marL="0" indent="0">
              <a:buNone/>
            </a:pPr>
            <a:r>
              <a:rPr lang="sl-SI" sz="2400" b="1" dirty="0" smtClean="0"/>
              <a:t>„OOO,“ KAKŠNI SKOKI SO TO BILI. </a:t>
            </a:r>
            <a:endParaRPr lang="sl-SI" sz="2400" b="1" dirty="0"/>
          </a:p>
        </p:txBody>
      </p:sp>
      <p:pic>
        <p:nvPicPr>
          <p:cNvPr id="3074" name="Picture 2" descr="C:\Users\Dora\nauk o glasbi\Delo na daljavo\Slike ura 5\zajček na trampolinu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858816"/>
            <a:ext cx="2259732" cy="24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gram poteka: Povezovalnik 4"/>
          <p:cNvSpPr/>
          <p:nvPr/>
        </p:nvSpPr>
        <p:spPr>
          <a:xfrm>
            <a:off x="3635896" y="547267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iagram poteka: Povezovalnik 5"/>
          <p:cNvSpPr/>
          <p:nvPr/>
        </p:nvSpPr>
        <p:spPr>
          <a:xfrm>
            <a:off x="4501774" y="414908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/>
          <p:cNvSpPr/>
          <p:nvPr/>
        </p:nvSpPr>
        <p:spPr>
          <a:xfrm>
            <a:off x="5285581" y="557219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/>
          <p:cNvSpPr/>
          <p:nvPr/>
        </p:nvSpPr>
        <p:spPr>
          <a:xfrm>
            <a:off x="6300192" y="4534417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/>
          <p:cNvSpPr/>
          <p:nvPr/>
        </p:nvSpPr>
        <p:spPr>
          <a:xfrm>
            <a:off x="6948264" y="565269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/>
          <p:cNvSpPr/>
          <p:nvPr/>
        </p:nvSpPr>
        <p:spPr>
          <a:xfrm>
            <a:off x="7812360" y="4174377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>
            <a:stCxn id="5" idx="7"/>
            <a:endCxn id="6" idx="3"/>
          </p:cNvCxnSpPr>
          <p:nvPr/>
        </p:nvCxnSpPr>
        <p:spPr>
          <a:xfrm flipV="1">
            <a:off x="3943209" y="4456393"/>
            <a:ext cx="611292" cy="106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>
            <a:stCxn id="6" idx="5"/>
            <a:endCxn id="7" idx="1"/>
          </p:cNvCxnSpPr>
          <p:nvPr/>
        </p:nvCxnSpPr>
        <p:spPr>
          <a:xfrm>
            <a:off x="4809087" y="4456393"/>
            <a:ext cx="529221" cy="1168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>
            <a:stCxn id="7" idx="7"/>
            <a:endCxn id="8" idx="3"/>
          </p:cNvCxnSpPr>
          <p:nvPr/>
        </p:nvCxnSpPr>
        <p:spPr>
          <a:xfrm flipV="1">
            <a:off x="5592894" y="4841730"/>
            <a:ext cx="760025" cy="78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>
            <a:stCxn id="8" idx="5"/>
            <a:endCxn id="9" idx="0"/>
          </p:cNvCxnSpPr>
          <p:nvPr/>
        </p:nvCxnSpPr>
        <p:spPr>
          <a:xfrm>
            <a:off x="6607505" y="4841730"/>
            <a:ext cx="520779" cy="81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>
            <a:stCxn id="9" idx="7"/>
            <a:endCxn id="10" idx="3"/>
          </p:cNvCxnSpPr>
          <p:nvPr/>
        </p:nvCxnSpPr>
        <p:spPr>
          <a:xfrm flipV="1">
            <a:off x="7255577" y="4481690"/>
            <a:ext cx="609510" cy="1223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rampolin skok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137150"/>
            <a:ext cx="1031080" cy="10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3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POSKUSI ŠE TI, ZAPOJ KAKO SO ZAJČKI SKAKALI.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r>
              <a:rPr lang="sl-SI" sz="2800" b="1" dirty="0" smtClean="0">
                <a:solidFill>
                  <a:srgbClr val="FF0000"/>
                </a:solidFill>
              </a:rPr>
              <a:t>PRI KATERI VAJI SO UPORABILI TRAMPOLIN PRVI ALI DRUGI?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1.)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2.)  </a:t>
            </a:r>
            <a:endParaRPr lang="sl-SI" dirty="0"/>
          </a:p>
        </p:txBody>
      </p:sp>
      <p:sp>
        <p:nvSpPr>
          <p:cNvPr id="5" name="Diagram poteka: Povezovalnik 4"/>
          <p:cNvSpPr/>
          <p:nvPr/>
        </p:nvSpPr>
        <p:spPr>
          <a:xfrm>
            <a:off x="971600" y="2708920"/>
            <a:ext cx="360040" cy="3960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/>
          <p:cNvSpPr/>
          <p:nvPr/>
        </p:nvSpPr>
        <p:spPr>
          <a:xfrm>
            <a:off x="2884240" y="289822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/>
          <p:cNvSpPr/>
          <p:nvPr/>
        </p:nvSpPr>
        <p:spPr>
          <a:xfrm>
            <a:off x="3851920" y="198884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/>
          <p:cNvSpPr/>
          <p:nvPr/>
        </p:nvSpPr>
        <p:spPr>
          <a:xfrm>
            <a:off x="4893568" y="29609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iagram poteka: Povezovalnik 9"/>
          <p:cNvSpPr/>
          <p:nvPr/>
        </p:nvSpPr>
        <p:spPr>
          <a:xfrm>
            <a:off x="5652120" y="20608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1"/>
          <p:cNvSpPr/>
          <p:nvPr/>
        </p:nvSpPr>
        <p:spPr>
          <a:xfrm>
            <a:off x="2123728" y="198884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iagram poteka: Povezovalnik 12"/>
          <p:cNvSpPr/>
          <p:nvPr/>
        </p:nvSpPr>
        <p:spPr>
          <a:xfrm>
            <a:off x="1619672" y="56612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iagram poteka: Povezovalnik 13"/>
          <p:cNvSpPr/>
          <p:nvPr/>
        </p:nvSpPr>
        <p:spPr>
          <a:xfrm>
            <a:off x="7380312" y="486916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iagram poteka: Povezovalnik 14"/>
          <p:cNvSpPr/>
          <p:nvPr/>
        </p:nvSpPr>
        <p:spPr>
          <a:xfrm>
            <a:off x="5652120" y="584126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iagram poteka: Povezovalnik 15"/>
          <p:cNvSpPr/>
          <p:nvPr/>
        </p:nvSpPr>
        <p:spPr>
          <a:xfrm>
            <a:off x="4713548" y="414935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Diagram poteka: Povezovalnik 16"/>
          <p:cNvSpPr/>
          <p:nvPr/>
        </p:nvSpPr>
        <p:spPr>
          <a:xfrm>
            <a:off x="3589040" y="566801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Diagram poteka: Povezovalnik 17"/>
          <p:cNvSpPr/>
          <p:nvPr/>
        </p:nvSpPr>
        <p:spPr>
          <a:xfrm>
            <a:off x="2685348" y="45091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Raven povezovalnik 19"/>
          <p:cNvCxnSpPr>
            <a:stCxn id="5" idx="7"/>
            <a:endCxn id="12" idx="2"/>
          </p:cNvCxnSpPr>
          <p:nvPr/>
        </p:nvCxnSpPr>
        <p:spPr>
          <a:xfrm flipV="1">
            <a:off x="1278913" y="2168860"/>
            <a:ext cx="844815" cy="59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>
            <a:stCxn id="12" idx="6"/>
            <a:endCxn id="7" idx="1"/>
          </p:cNvCxnSpPr>
          <p:nvPr/>
        </p:nvCxnSpPr>
        <p:spPr>
          <a:xfrm>
            <a:off x="2483768" y="2168860"/>
            <a:ext cx="453199" cy="78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>
            <a:stCxn id="7" idx="0"/>
            <a:endCxn id="8" idx="3"/>
          </p:cNvCxnSpPr>
          <p:nvPr/>
        </p:nvCxnSpPr>
        <p:spPr>
          <a:xfrm flipV="1">
            <a:off x="3064260" y="2296153"/>
            <a:ext cx="840387" cy="60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/>
          <p:cNvCxnSpPr>
            <a:stCxn id="8" idx="5"/>
            <a:endCxn id="9" idx="1"/>
          </p:cNvCxnSpPr>
          <p:nvPr/>
        </p:nvCxnSpPr>
        <p:spPr>
          <a:xfrm>
            <a:off x="4159233" y="2296153"/>
            <a:ext cx="787062" cy="71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>
            <a:stCxn id="9" idx="7"/>
            <a:endCxn id="10" idx="3"/>
          </p:cNvCxnSpPr>
          <p:nvPr/>
        </p:nvCxnSpPr>
        <p:spPr>
          <a:xfrm flipV="1">
            <a:off x="5200881" y="2368161"/>
            <a:ext cx="503966" cy="645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>
            <a:stCxn id="13" idx="7"/>
            <a:endCxn id="18" idx="3"/>
          </p:cNvCxnSpPr>
          <p:nvPr/>
        </p:nvCxnSpPr>
        <p:spPr>
          <a:xfrm flipV="1">
            <a:off x="1926985" y="4816433"/>
            <a:ext cx="811090" cy="897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/>
          <p:cNvCxnSpPr>
            <a:stCxn id="18" idx="5"/>
            <a:endCxn id="17" idx="1"/>
          </p:cNvCxnSpPr>
          <p:nvPr/>
        </p:nvCxnSpPr>
        <p:spPr>
          <a:xfrm>
            <a:off x="2992661" y="4816433"/>
            <a:ext cx="649106" cy="904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/>
          <p:cNvCxnSpPr>
            <a:stCxn id="17" idx="7"/>
            <a:endCxn id="16" idx="3"/>
          </p:cNvCxnSpPr>
          <p:nvPr/>
        </p:nvCxnSpPr>
        <p:spPr>
          <a:xfrm flipV="1">
            <a:off x="3896353" y="4456671"/>
            <a:ext cx="869922" cy="126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/>
          <p:cNvCxnSpPr>
            <a:endCxn id="15" idx="0"/>
          </p:cNvCxnSpPr>
          <p:nvPr/>
        </p:nvCxnSpPr>
        <p:spPr>
          <a:xfrm>
            <a:off x="4997847" y="4422769"/>
            <a:ext cx="834293" cy="141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/>
          <p:cNvCxnSpPr>
            <a:stCxn id="15" idx="7"/>
            <a:endCxn id="14" idx="3"/>
          </p:cNvCxnSpPr>
          <p:nvPr/>
        </p:nvCxnSpPr>
        <p:spPr>
          <a:xfrm flipV="1">
            <a:off x="5959433" y="5176473"/>
            <a:ext cx="1473606" cy="71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0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1" dirty="0" smtClean="0">
              <a:solidFill>
                <a:srgbClr val="0070C0"/>
              </a:solidFill>
            </a:endParaRPr>
          </a:p>
          <a:p>
            <a:endParaRPr lang="sl-SI" b="1" dirty="0">
              <a:solidFill>
                <a:srgbClr val="0070C0"/>
              </a:solidFill>
            </a:endParaRPr>
          </a:p>
          <a:p>
            <a:r>
              <a:rPr lang="sl-SI" b="1" dirty="0" smtClean="0">
                <a:solidFill>
                  <a:srgbClr val="FF0000"/>
                </a:solidFill>
              </a:rPr>
              <a:t>TONE LAHKO POJEMO, IGRAMO ZELO KRATKO, OSTRO. TO SE IMENUJE STACCATO (prebere se </a:t>
            </a:r>
            <a:r>
              <a:rPr lang="sl-SI" b="1" dirty="0" err="1" smtClean="0">
                <a:solidFill>
                  <a:srgbClr val="FF0000"/>
                </a:solidFill>
              </a:rPr>
              <a:t>stakato</a:t>
            </a:r>
            <a:r>
              <a:rPr lang="sl-SI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TAKŠNI KRATKI TONI SO V GLASBENEM ZAPISU </a:t>
            </a:r>
            <a:r>
              <a:rPr lang="sl-SI" b="1" smtClean="0">
                <a:solidFill>
                  <a:srgbClr val="0070C0"/>
                </a:solidFill>
              </a:rPr>
              <a:t>OZNAČENI </a:t>
            </a:r>
            <a:r>
              <a:rPr lang="sl-SI" b="1" smtClean="0">
                <a:solidFill>
                  <a:srgbClr val="0070C0"/>
                </a:solidFill>
              </a:rPr>
              <a:t>S </a:t>
            </a:r>
            <a:r>
              <a:rPr lang="sl-SI" b="1" dirty="0" smtClean="0">
                <a:solidFill>
                  <a:srgbClr val="0070C0"/>
                </a:solidFill>
              </a:rPr>
              <a:t>PIKICAMI. (POJEMO JIH KRATKO, </a:t>
            </a:r>
            <a:r>
              <a:rPr lang="sl-SI" b="1" dirty="0" smtClean="0">
                <a:solidFill>
                  <a:srgbClr val="0070C0"/>
                </a:solidFill>
              </a:rPr>
              <a:t>KOT BI </a:t>
            </a:r>
            <a:r>
              <a:rPr lang="sl-SI" b="1" dirty="0" smtClean="0">
                <a:solidFill>
                  <a:srgbClr val="0070C0"/>
                </a:solidFill>
              </a:rPr>
              <a:t>SKAKALI ZAJČKI.)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 descr="C:\Users\Dora\nauk o glasbi\Delo na daljavo\Slike ura 5\stacatto bunny j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9339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9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sz="3600" b="1" dirty="0" smtClean="0">
                <a:solidFill>
                  <a:srgbClr val="FF0000"/>
                </a:solidFill>
              </a:rPr>
              <a:t>WOOW – SKRITI GOST</a:t>
            </a:r>
            <a:br>
              <a:rPr lang="sl-SI" sz="3600" b="1" dirty="0" smtClean="0">
                <a:solidFill>
                  <a:srgbClr val="FF0000"/>
                </a:solidFill>
              </a:rPr>
            </a:br>
            <a:r>
              <a:rPr lang="sl-SI" sz="3600" b="1" dirty="0" smtClean="0">
                <a:solidFill>
                  <a:srgbClr val="FF0000"/>
                </a:solidFill>
                <a:hlinkClick r:id="rId3"/>
              </a:rPr>
              <a:t>https://www.youtube.com/watch?v=PCFYih4y_vA</a:t>
            </a: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endParaRPr lang="sl-SI" sz="2400" b="1" dirty="0" smtClean="0">
              <a:solidFill>
                <a:srgbClr val="0070C0"/>
              </a:solidFill>
            </a:endParaRP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UČITELJ MATEJ LESKOVAR, UČITELJ NA GLASBENI ŠOLI SLOVENSKE KONJICE, VAM BO PREDSTAVIL POZAVNO. BI MORDA IGRAL/A POZAVNO? </a:t>
            </a:r>
            <a:endParaRPr lang="sl-SI" sz="2400" b="1" dirty="0">
              <a:solidFill>
                <a:srgbClr val="0070C0"/>
              </a:solidFill>
            </a:endParaRPr>
          </a:p>
        </p:txBody>
      </p:sp>
      <p:pic>
        <p:nvPicPr>
          <p:cNvPr id="4" name="PCFYih4y_v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47864" y="3573016"/>
            <a:ext cx="5620455" cy="31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220</Words>
  <Application>Microsoft Office PowerPoint</Application>
  <PresentationFormat>Diaprojekcija na zaslonu (4:3)</PresentationFormat>
  <Paragraphs>42</Paragraphs>
  <Slides>9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  GLASBENA PRIPRAVNICA 5. URA  Z ZAJČKOM NA POT …</vt:lpstr>
      <vt:lpstr>ZAJČEK DOLGOUŠČEK</vt:lpstr>
      <vt:lpstr>PESMICA ZAJČEK DOLGOUŠČEK IMA AVTORJA, TAKI PESMI REČEMO UMETNA PESEM. </vt:lpstr>
      <vt:lpstr>VABIM TE, DA VESELO ZAMIGAŠ Z MANO … KATERA INSTRUMENTA SI PREPOZNAL/A NA POSNETKU?  </vt:lpstr>
      <vt:lpstr>ZAJČKI  NA TRAMPOLINU …</vt:lpstr>
      <vt:lpstr>ZAJČKI  NA TRAMPOLINU …</vt:lpstr>
      <vt:lpstr>POSKUSI ŠE TI, ZAPOJ KAKO SO ZAJČKI SKAKALI. PRI KATERI VAJI SO UPORABILI TRAMPOLIN PRVI ALI DRUGI? </vt:lpstr>
      <vt:lpstr>PowerPointova predstavitev</vt:lpstr>
      <vt:lpstr>WOOW – SKRITI GOST https://www.youtube.com/watch?v=PCFYih4y_vA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Dora</dc:creator>
  <cp:lastModifiedBy>Dora</cp:lastModifiedBy>
  <cp:revision>14</cp:revision>
  <dcterms:created xsi:type="dcterms:W3CDTF">2020-04-12T18:33:35Z</dcterms:created>
  <dcterms:modified xsi:type="dcterms:W3CDTF">2020-04-12T21:10:29Z</dcterms:modified>
</cp:coreProperties>
</file>