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5" r:id="rId4"/>
    <p:sldId id="266" r:id="rId5"/>
    <p:sldId id="268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940"/>
    <a:srgbClr val="F9E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29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803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16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68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2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1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13.4.2020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08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13.4.2020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83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13.4.2020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37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13.4.2020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462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D0E-3B25-4B60-A616-B90623145E17}" type="datetimeFigureOut">
              <a:rPr lang="sl-SI" smtClean="0"/>
              <a:t>13.4.2020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77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40F9D0E-3B25-4B60-A616-B90623145E17}" type="datetimeFigureOut">
              <a:rPr lang="sl-SI" smtClean="0"/>
              <a:t>13.4.2020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28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D9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9D0E-3B25-4B60-A616-B90623145E17}" type="datetimeFigureOut">
              <a:rPr lang="sl-SI" smtClean="0"/>
              <a:t>13.4.2020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618168C-2B4F-4D85-A0C6-AFBEE3190E5A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23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musicteachersgames.com/correctRhyth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0AE2A03-B949-4ECB-8C9E-65E337C5B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012" y="802298"/>
            <a:ext cx="11559987" cy="2541431"/>
          </a:xfrm>
        </p:spPr>
        <p:txBody>
          <a:bodyPr/>
          <a:lstStyle/>
          <a:p>
            <a:r>
              <a:rPr lang="sl-SI" dirty="0">
                <a:latin typeface="Copperplate Gothic Light" panose="020E0507020206020404" pitchFamily="34" charset="0"/>
              </a:rPr>
              <a:t>1</a:t>
            </a:r>
            <a:r>
              <a:rPr lang="sl-SI" dirty="0" smtClean="0">
                <a:latin typeface="Copperplate Gothic Light" panose="020E0507020206020404" pitchFamily="34" charset="0"/>
              </a:rPr>
              <a:t>. Razred 14.4.-17.4.20</a:t>
            </a:r>
            <a:endParaRPr lang="sl-SI" dirty="0">
              <a:latin typeface="Copperplate Gothic Light" panose="020E05070202060204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E73FEA12-A099-48D7-BDF2-232BC70268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l-S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Pripravila: </a:t>
            </a:r>
            <a:r>
              <a:rPr lang="sl-SI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damijana</a:t>
            </a:r>
            <a:r>
              <a:rPr lang="sl-S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blažič</a:t>
            </a:r>
            <a:endParaRPr lang="sl-S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87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52"/>
    </mc:Choice>
    <mc:Fallback xmlns="">
      <p:transition spd="slow" advTm="955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277471" y="1909482"/>
            <a:ext cx="7917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dirty="0">
              <a:latin typeface="Felix Titling" panose="04060505060202020A04" pitchFamily="82" charset="0"/>
            </a:endParaRPr>
          </a:p>
          <a:p>
            <a:r>
              <a:rPr lang="sl-SI" dirty="0" smtClean="0">
                <a:latin typeface="Felix Titling" panose="04060505060202020A04" pitchFamily="82" charset="0"/>
              </a:rPr>
              <a:t>Ste v prejšnjem besedilu našli kakšnega tiskarskega škrata?</a:t>
            </a:r>
            <a:endParaRPr lang="sl-SI" dirty="0">
              <a:latin typeface="Felix Titling" panose="04060505060202020A04" pitchFamily="82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1277471" y="2823881"/>
            <a:ext cx="105433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latin typeface="Copperplate Gothic Light" panose="020E0507020206020404" pitchFamily="34" charset="0"/>
              </a:rPr>
              <a:t>Tiskarski škrat se vrine takrat, ko se dokumenti pošiljajo iz različnih računalnikov.</a:t>
            </a:r>
          </a:p>
          <a:p>
            <a:pPr marL="342900" indent="-342900">
              <a:buAutoNum type="arabicPeriod"/>
            </a:pPr>
            <a:r>
              <a:rPr lang="sl-SI" dirty="0" smtClean="0">
                <a:latin typeface="Copperplate Gothic Light" panose="020E0507020206020404" pitchFamily="34" charset="0"/>
              </a:rPr>
              <a:t>Prvi se je pojavil pri oznaki za metronom:   morala bi biti četrtinka =60.</a:t>
            </a:r>
          </a:p>
          <a:p>
            <a:pPr marL="342900" indent="-342900">
              <a:buAutoNum type="arabicPeriod"/>
            </a:pPr>
            <a:r>
              <a:rPr lang="sl-SI" dirty="0" smtClean="0">
                <a:latin typeface="Copperplate Gothic Light" panose="020E0507020206020404" pitchFamily="34" charset="0"/>
              </a:rPr>
              <a:t>Drugi dve pa sta vezani na </a:t>
            </a:r>
            <a:r>
              <a:rPr lang="sl-SI" dirty="0" err="1" smtClean="0">
                <a:latin typeface="Copperplate Gothic Light" panose="020E0507020206020404" pitchFamily="34" charset="0"/>
              </a:rPr>
              <a:t>taktovski</a:t>
            </a:r>
            <a:r>
              <a:rPr lang="sl-SI" dirty="0" smtClean="0">
                <a:latin typeface="Copperplate Gothic Light" panose="020E0507020206020404" pitchFamily="34" charset="0"/>
              </a:rPr>
              <a:t> način v igri, na spletnem naslovu. </a:t>
            </a:r>
          </a:p>
          <a:p>
            <a:r>
              <a:rPr lang="sl-SI" dirty="0" smtClean="0">
                <a:latin typeface="Copperplate Gothic Light" panose="020E0507020206020404" pitchFamily="34" charset="0"/>
              </a:rPr>
              <a:t>      Mišljeno je bilo, da označite tri in štiričetrtinski takt. </a:t>
            </a:r>
            <a:endParaRPr lang="sl-SI" dirty="0">
              <a:latin typeface="Copperplate Gothic Light" panose="020E0507020206020404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1277471" y="805952"/>
            <a:ext cx="63656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>
                <a:latin typeface="Felix Titling" panose="04060505060202020A04" pitchFamily="82" charset="0"/>
              </a:rPr>
              <a:t>Pozdravljene učenke in učenci!</a:t>
            </a:r>
          </a:p>
          <a:p>
            <a:endParaRPr lang="sl-SI" sz="28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277471" y="4867835"/>
            <a:ext cx="95762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latin typeface="Copperplate Gothic Light" panose="020E0507020206020404" pitchFamily="34" charset="0"/>
              </a:rPr>
              <a:t>Kako ti je šlo dopolnjevanje vaj 55 in 56?  Si si pomagal in zaigral vajo tudi</a:t>
            </a:r>
          </a:p>
          <a:p>
            <a:r>
              <a:rPr lang="sl-SI" dirty="0">
                <a:latin typeface="Copperplate Gothic Light" panose="020E0507020206020404" pitchFamily="34" charset="0"/>
              </a:rPr>
              <a:t>n</a:t>
            </a:r>
            <a:r>
              <a:rPr lang="sl-SI" dirty="0" smtClean="0">
                <a:latin typeface="Copperplate Gothic Light" panose="020E0507020206020404" pitchFamily="34" charset="0"/>
              </a:rPr>
              <a:t>a svoj instrument?  Si jo zapel?      Ja?</a:t>
            </a:r>
          </a:p>
          <a:p>
            <a:r>
              <a:rPr lang="sl-SI" sz="2400" dirty="0" smtClean="0">
                <a:latin typeface="Copperplate Gothic Light" panose="020E0507020206020404" pitchFamily="34" charset="0"/>
              </a:rPr>
              <a:t>BRAVO!</a:t>
            </a:r>
            <a:endParaRPr lang="sl-SI" sz="2400" dirty="0">
              <a:latin typeface="Copperplate Gothic Light" panose="020E0507020206020404" pitchFamily="34" charset="0"/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867016" y="4173256"/>
            <a:ext cx="919854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32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Že veš razliko med tonom in notno vrednostjo?</a:t>
            </a:r>
            <a:endParaRPr lang="sl-SI" sz="32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pic>
        <p:nvPicPr>
          <p:cNvPr id="3074" name="Picture 2" descr="Dry patch? Have you considered peppering your flirts with emojis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5560" y="4007724"/>
            <a:ext cx="1150334" cy="76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008530" y="874059"/>
            <a:ext cx="10516982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latin typeface="Copperplate Gothic Light" panose="020E0507020206020404" pitchFamily="34" charset="0"/>
              </a:rPr>
              <a:t>Kaj pa igra na spletni strani </a:t>
            </a:r>
            <a:r>
              <a:rPr lang="sl-SI" dirty="0">
                <a:hlinkClick r:id="rId2"/>
              </a:rPr>
              <a:t>http://</a:t>
            </a:r>
            <a:r>
              <a:rPr lang="sl-SI" dirty="0" smtClean="0">
                <a:hlinkClick r:id="rId2"/>
              </a:rPr>
              <a:t>musicteachersgames.com/correctRhythm</a:t>
            </a:r>
            <a:r>
              <a:rPr lang="sl-SI" dirty="0" smtClean="0"/>
              <a:t> </a:t>
            </a:r>
            <a:r>
              <a:rPr lang="sl-SI" dirty="0" smtClean="0">
                <a:latin typeface="Copperplate Gothic Light" panose="020E0507020206020404" pitchFamily="34" charset="0"/>
              </a:rPr>
              <a:t>?</a:t>
            </a:r>
          </a:p>
          <a:p>
            <a:endParaRPr lang="sl-SI" dirty="0">
              <a:latin typeface="Copperplate Gothic Light" panose="020E0507020206020404" pitchFamily="34" charset="0"/>
            </a:endParaRPr>
          </a:p>
          <a:p>
            <a:r>
              <a:rPr lang="sl-SI" dirty="0" smtClean="0">
                <a:latin typeface="Copperplate Gothic Light" panose="020E0507020206020404" pitchFamily="34" charset="0"/>
              </a:rPr>
              <a:t>Če do sedaj še nisi vedel in znal, da mora takt vsebovati točno toliko dob kot jih ima</a:t>
            </a:r>
          </a:p>
          <a:p>
            <a:r>
              <a:rPr lang="sl-SI" dirty="0">
                <a:latin typeface="Copperplate Gothic Light" panose="020E0507020206020404" pitchFamily="34" charset="0"/>
              </a:rPr>
              <a:t>n</a:t>
            </a:r>
            <a:r>
              <a:rPr lang="sl-SI" dirty="0" smtClean="0">
                <a:latin typeface="Copperplate Gothic Light" panose="020E0507020206020404" pitchFamily="34" charset="0"/>
              </a:rPr>
              <a:t>apisanih, si sedaj to znanje zagotovo osvojil. </a:t>
            </a:r>
            <a:r>
              <a:rPr lang="sl-SI" dirty="0" smtClean="0">
                <a:latin typeface="Copperplate Gothic Light" panose="020E0507020206020404" pitchFamily="34" charset="0"/>
                <a:sym typeface="Wingdings" panose="05000000000000000000" pitchFamily="2" charset="2"/>
              </a:rPr>
              <a:t>    </a:t>
            </a:r>
          </a:p>
          <a:p>
            <a:r>
              <a:rPr lang="sl-SI" sz="2000" dirty="0" smtClean="0">
                <a:solidFill>
                  <a:srgbClr val="00B0F0"/>
                </a:solidFill>
                <a:latin typeface="Copperplate Gothic Light" panose="020E0507020206020404" pitchFamily="34" charset="0"/>
                <a:sym typeface="Wingdings" panose="05000000000000000000" pitchFamily="2" charset="2"/>
              </a:rPr>
              <a:t>Še jo odpri in igraj. Vsaj 1x na dan!</a:t>
            </a:r>
            <a:endParaRPr lang="sl-SI" sz="2000" dirty="0">
              <a:solidFill>
                <a:srgbClr val="00B0F0"/>
              </a:solidFill>
              <a:latin typeface="Copperplate Gothic Light" panose="020E0507020206020404" pitchFamily="34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1008530" y="2662518"/>
            <a:ext cx="1010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latin typeface="Copperplate Gothic Light" panose="020E0507020206020404" pitchFamily="34" charset="0"/>
              </a:rPr>
              <a:t>Če si </a:t>
            </a:r>
            <a:r>
              <a:rPr lang="sl-SI" smtClean="0">
                <a:latin typeface="Copperplate Gothic Light" panose="020E0507020206020404" pitchFamily="34" charset="0"/>
              </a:rPr>
              <a:t>vadil vsak </a:t>
            </a:r>
            <a:r>
              <a:rPr lang="sl-SI" dirty="0" smtClean="0">
                <a:latin typeface="Copperplate Gothic Light" panose="020E0507020206020404" pitchFamily="34" charset="0"/>
              </a:rPr>
              <a:t>dan od 3-5 minut ti tudi branje tonov sedaj ne dela več preglavic.</a:t>
            </a:r>
          </a:p>
          <a:p>
            <a:r>
              <a:rPr lang="sl-SI" dirty="0" smtClean="0">
                <a:latin typeface="Copperplate Gothic Light" panose="020E0507020206020404" pitchFamily="34" charset="0"/>
              </a:rPr>
              <a:t>Seveda z nepodpisanimi toni! Imam prav? </a:t>
            </a:r>
            <a:endParaRPr lang="sl-SI" dirty="0">
              <a:latin typeface="Copperplate Gothic Light" panose="020E05070202060204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445" y="3896979"/>
            <a:ext cx="4407064" cy="201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601" y="2028278"/>
            <a:ext cx="9208516" cy="4695252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267494" y="242047"/>
            <a:ext cx="1204073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dirty="0" smtClean="0">
                <a:solidFill>
                  <a:srgbClr val="00B0F0"/>
                </a:solidFill>
                <a:latin typeface="Copperplate Gothic Light" panose="020E0507020206020404" pitchFamily="34" charset="0"/>
              </a:rPr>
              <a:t>V tem tednu imam zate nov izziv</a:t>
            </a:r>
            <a:r>
              <a:rPr lang="sl-SI" sz="2400" dirty="0">
                <a:solidFill>
                  <a:srgbClr val="00B0F0"/>
                </a:solidFill>
                <a:latin typeface="Copperplate Gothic Light" panose="020E0507020206020404" pitchFamily="34" charset="0"/>
              </a:rPr>
              <a:t> </a:t>
            </a:r>
            <a:r>
              <a:rPr lang="sl-SI" sz="2400" dirty="0" smtClean="0">
                <a:solidFill>
                  <a:srgbClr val="00B0F0"/>
                </a:solidFill>
                <a:latin typeface="Copperplate Gothic Light" panose="020E0507020206020404" pitchFamily="34" charset="0"/>
                <a:sym typeface="Wingdings" panose="05000000000000000000" pitchFamily="2" charset="2"/>
              </a:rPr>
              <a:t></a:t>
            </a:r>
            <a:endParaRPr lang="sl-SI" sz="2400" dirty="0" smtClean="0">
              <a:solidFill>
                <a:srgbClr val="00B0F0"/>
              </a:solidFill>
              <a:latin typeface="Copperplate Gothic Light" panose="020E0507020206020404" pitchFamily="34" charset="0"/>
            </a:endParaRPr>
          </a:p>
          <a:p>
            <a:r>
              <a:rPr lang="sl-SI" sz="2000" dirty="0" smtClean="0">
                <a:latin typeface="Copperplate Gothic Light" panose="020E0507020206020404" pitchFamily="34" charset="0"/>
              </a:rPr>
              <a:t>Vse tone, ki si jih prej bral </a:t>
            </a:r>
            <a:r>
              <a:rPr lang="sl-SI" sz="2000" dirty="0" err="1" smtClean="0">
                <a:latin typeface="Copperplate Gothic Light" panose="020E0507020206020404" pitchFamily="34" charset="0"/>
              </a:rPr>
              <a:t>parlato</a:t>
            </a:r>
            <a:r>
              <a:rPr lang="sl-SI" sz="2000" dirty="0" smtClean="0">
                <a:latin typeface="Copperplate Gothic Light" panose="020E0507020206020404" pitchFamily="34" charset="0"/>
              </a:rPr>
              <a:t> (izgovarjal imena) boš sedaj tudi zapel </a:t>
            </a:r>
            <a:r>
              <a:rPr lang="sl-SI" sz="2000" dirty="0" smtClean="0">
                <a:latin typeface="Copperplate Gothic Light" panose="020E0507020206020404" pitchFamily="34" charset="0"/>
                <a:sym typeface="Wingdings" panose="05000000000000000000" pitchFamily="2" charset="2"/>
              </a:rPr>
              <a:t>    </a:t>
            </a:r>
          </a:p>
          <a:p>
            <a:r>
              <a:rPr lang="sl-SI" sz="2000" dirty="0" smtClean="0">
                <a:latin typeface="Copperplate Gothic Light" panose="020E0507020206020404" pitchFamily="34" charset="0"/>
                <a:sym typeface="Wingdings" panose="05000000000000000000" pitchFamily="2" charset="2"/>
              </a:rPr>
              <a:t>Priporočam, da jih na svoj instrument najprej zaigraš.</a:t>
            </a:r>
          </a:p>
          <a:p>
            <a:r>
              <a:rPr lang="sl-SI" sz="2000" dirty="0" smtClean="0">
                <a:latin typeface="Copperplate Gothic Light" panose="020E0507020206020404" pitchFamily="34" charset="0"/>
                <a:sym typeface="Wingdings" panose="05000000000000000000" pitchFamily="2" charset="2"/>
              </a:rPr>
              <a:t>Delaj počasi in natančno. Zaigraš en takt, zapoješ ta takt, zaigraš drug takt, zapoješ …</a:t>
            </a:r>
          </a:p>
          <a:p>
            <a:r>
              <a:rPr lang="sl-SI" sz="2000" dirty="0" smtClean="0">
                <a:latin typeface="Copperplate Gothic Light" panose="020E0507020206020404" pitchFamily="34" charset="0"/>
                <a:sym typeface="Wingdings" panose="05000000000000000000" pitchFamily="2" charset="2"/>
              </a:rPr>
              <a:t>Lahko se tudi posnameš in potem poslušaš </a:t>
            </a:r>
            <a:endParaRPr lang="sl-SI" sz="2000" dirty="0">
              <a:latin typeface="Copperplate Gothic Light" panose="020E05070202060204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180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063756" y="127152"/>
            <a:ext cx="8154797" cy="52629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Sedaj pa </a:t>
            </a:r>
            <a:r>
              <a:rPr lang="sl-SI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NAJPOMEMBNEJŠE</a:t>
            </a:r>
            <a:r>
              <a:rPr lang="sl-SI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sl-SI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navodilo tega tedna!</a:t>
            </a:r>
          </a:p>
          <a:p>
            <a:pPr algn="ctr"/>
            <a:r>
              <a:rPr lang="sl-SI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 soboto, </a:t>
            </a:r>
            <a:r>
              <a:rPr lang="sl-SI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18.4.2020</a:t>
            </a:r>
          </a:p>
          <a:p>
            <a:pPr algn="ctr"/>
            <a:r>
              <a:rPr lang="sl-SI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boste na TV programu</a:t>
            </a:r>
            <a:r>
              <a:rPr lang="sl-SI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sl-SI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SLO2 ob </a:t>
            </a:r>
            <a:r>
              <a:rPr lang="sl-SI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12.40</a:t>
            </a:r>
            <a:endParaRPr lang="sl-SI" sz="4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l-SI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sl-SI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pogledali ponovitev svečanega </a:t>
            </a:r>
          </a:p>
          <a:p>
            <a:pPr algn="ctr"/>
            <a:r>
              <a:rPr lang="sl-SI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</a:t>
            </a:r>
            <a:r>
              <a:rPr lang="sl-SI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oncerta ob 200. obletnici </a:t>
            </a:r>
          </a:p>
          <a:p>
            <a:pPr algn="ctr"/>
            <a:r>
              <a:rPr lang="sl-SI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j</a:t>
            </a:r>
            <a:r>
              <a:rPr lang="sl-SI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avnega glasbenega </a:t>
            </a:r>
            <a:r>
              <a:rPr lang="sl-SI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šolstva</a:t>
            </a:r>
            <a:endParaRPr lang="sl-SI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299234" y="5583382"/>
            <a:ext cx="1158124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ORKESTRU </a:t>
            </a:r>
            <a:r>
              <a:rPr lang="sl-SI" sz="1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sl-SI" sz="1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IGRALI LE </a:t>
            </a:r>
            <a:r>
              <a:rPr lang="sl-SI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IZBRANI </a:t>
            </a:r>
            <a:r>
              <a:rPr lang="sl-SI" sz="1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UČENCI </a:t>
            </a:r>
            <a:r>
              <a:rPr lang="sl-SI" sz="1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GLASBENIH </a:t>
            </a:r>
            <a:r>
              <a:rPr lang="sl-SI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ŠOL. TUDI NAŠA UČENKA LARISA KOSI.</a:t>
            </a:r>
            <a:endParaRPr lang="sl-S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396219" y="6189064"/>
            <a:ext cx="111570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28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ZAPIŠITE SI, KAJ VAM JE NA KONCERTU BILO NAJBOLJ VŠEČ!</a:t>
            </a:r>
            <a:endParaRPr lang="sl-SI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27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B6E6531A-0776-43BA-A852-5FB5C77534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56085" y="533400"/>
            <a:ext cx="9079832" cy="5077326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F8C5273F-2B84-46BF-A94F-1A20E13B3A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784605" y="763203"/>
            <a:ext cx="8622792" cy="46177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Bitmoji Image">
            <a:extLst>
              <a:ext uri="{FF2B5EF4-FFF2-40B4-BE49-F238E27FC236}">
                <a16:creationId xmlns="" xmlns:a16="http://schemas.microsoft.com/office/drawing/2014/main" id="{6FDDFEF2-6A87-4D24-8EAC-B0D46A03F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002" y="714087"/>
            <a:ext cx="4007998" cy="400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avokotnik 1"/>
          <p:cNvSpPr/>
          <p:nvPr/>
        </p:nvSpPr>
        <p:spPr>
          <a:xfrm>
            <a:off x="4271683" y="4672969"/>
            <a:ext cx="6096000" cy="754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Želim ti uspešno delo. Ostanite zdravi!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sl-SI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Damijana Blažič, prof.</a:t>
            </a:r>
            <a:endParaRPr lang="sl-S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005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87"/>
    </mc:Choice>
    <mc:Fallback xmlns="">
      <p:transition spd="slow" advTm="108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3274</TotalTime>
  <Words>331</Words>
  <Application>Microsoft Office PowerPoint</Application>
  <PresentationFormat>Širokozaslonsko</PresentationFormat>
  <Paragraphs>37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4" baseType="lpstr">
      <vt:lpstr>Arial</vt:lpstr>
      <vt:lpstr>Calibri</vt:lpstr>
      <vt:lpstr>Copperplate Gothic Light</vt:lpstr>
      <vt:lpstr>Felix Titling</vt:lpstr>
      <vt:lpstr>Gill Sans MT</vt:lpstr>
      <vt:lpstr>Times New Roman</vt:lpstr>
      <vt:lpstr>Wingdings</vt:lpstr>
      <vt:lpstr>Galerija</vt:lpstr>
      <vt:lpstr>1. Razred 14.4.-17.4.20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Množenje in deljenje</dc:title>
  <dc:creator>Tin Keserin</dc:creator>
  <cp:lastModifiedBy>Damjana</cp:lastModifiedBy>
  <cp:revision>34</cp:revision>
  <dcterms:created xsi:type="dcterms:W3CDTF">2020-04-06T17:00:07Z</dcterms:created>
  <dcterms:modified xsi:type="dcterms:W3CDTF">2020-04-13T21:01:47Z</dcterms:modified>
</cp:coreProperties>
</file>