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5" r:id="rId4"/>
    <p:sldId id="274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DA5"/>
    <a:srgbClr val="FF6600"/>
    <a:srgbClr val="EE9512"/>
    <a:srgbClr val="F2D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rednji slog 4 – poudarek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rednji slog 4 – poudarek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9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80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16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8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08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8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7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62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77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8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9D0E-3B25-4B60-A616-B90623145E17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2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Ljwkamp3lI" TargetMode="External"/><Relationship Id="rId2" Type="http://schemas.openxmlformats.org/officeDocument/2006/relationships/hyperlink" Target="https://www.youtube.com/watch?v=qoWdtGUe5f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mijana.blazic@guest.arnes.s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jN8sV0CPXr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0AE2A03-B949-4ECB-8C9E-65E337C5B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012" y="802298"/>
            <a:ext cx="11559987" cy="2541431"/>
          </a:xfrm>
        </p:spPr>
        <p:txBody>
          <a:bodyPr/>
          <a:lstStyle/>
          <a:p>
            <a:r>
              <a:rPr lang="sl-SI" dirty="0"/>
              <a:t>6</a:t>
            </a:r>
            <a:r>
              <a:rPr lang="sl-SI" dirty="0" smtClean="0"/>
              <a:t>. Razred </a:t>
            </a:r>
            <a:r>
              <a:rPr lang="sl-SI" dirty="0" smtClean="0"/>
              <a:t>20</a:t>
            </a:r>
            <a:r>
              <a:rPr lang="sl-SI" dirty="0" smtClean="0"/>
              <a:t>.4.-</a:t>
            </a:r>
            <a:r>
              <a:rPr lang="sl-SI" dirty="0" smtClean="0"/>
              <a:t>24</a:t>
            </a:r>
            <a:r>
              <a:rPr lang="sl-SI" dirty="0" smtClean="0"/>
              <a:t>.4.20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E73FEA12-A099-48D7-BDF2-232BC7026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l-SI" dirty="0"/>
              <a:t>Pripravila: </a:t>
            </a:r>
            <a:r>
              <a:rPr lang="sl-SI" dirty="0" err="1" smtClean="0"/>
              <a:t>damijana</a:t>
            </a:r>
            <a:r>
              <a:rPr lang="sl-SI" dirty="0" smtClean="0"/>
              <a:t> </a:t>
            </a:r>
            <a:r>
              <a:rPr lang="sl-SI" dirty="0" err="1" smtClean="0"/>
              <a:t>blažič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48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2"/>
    </mc:Choice>
    <mc:Fallback xmlns="">
      <p:transition spd="slow" advTm="95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605114" y="1667072"/>
            <a:ext cx="1063662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PA STISNIMO ŠE ZADNJI TEDEN PRED POČITNICAMI.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Tokrat resnično </a:t>
            </a:r>
            <a:r>
              <a:rPr lang="sl-SI" sz="2000" b="1" dirty="0" smtClean="0">
                <a:solidFill>
                  <a:srgbClr val="FF0000"/>
                </a:solidFill>
              </a:rPr>
              <a:t>zahtevam, </a:t>
            </a:r>
            <a:r>
              <a:rPr lang="sl-SI" dirty="0" smtClean="0"/>
              <a:t>da mi pošlješ rešitve na e-mail do 24.42020!  Potrebujem ga, da ti po počitnicah pošljem link za videokonferenco, saj bo potrebno pridobiti ocene. 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887506" y="497750"/>
            <a:ext cx="90767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Pozdravljene učenke in učenci!</a:t>
            </a:r>
          </a:p>
          <a:p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605114" y="3953065"/>
            <a:ext cx="11201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1. STVAR, KATERO ŽELIM  VIDET JE SLIKA KAJ SI ZAPISAL V ZVEZEK GLEDE KONCERTA </a:t>
            </a:r>
            <a:r>
              <a:rPr lang="sl-SI" sz="1400" dirty="0" smtClean="0"/>
              <a:t>(imel si nalogo, da ga pogledaš)</a:t>
            </a:r>
          </a:p>
          <a:p>
            <a:r>
              <a:rPr lang="sl-SI" dirty="0" smtClean="0"/>
              <a:t>2. STVAR, SLIKO NAPISANEGA RITMIČNO MELODIČNEGA NAREKA </a:t>
            </a:r>
          </a:p>
          <a:p>
            <a:r>
              <a:rPr lang="sl-SI" dirty="0" smtClean="0"/>
              <a:t>3. STVAR, SLIKO PODPISANIH IN REŠENIH AKORDOV PREJŠNJEGA TEDNA</a:t>
            </a:r>
          </a:p>
          <a:p>
            <a:r>
              <a:rPr lang="sl-SI" dirty="0" smtClean="0"/>
              <a:t>4. STVAR, MNENJE, OBČUTKE O ABSOLUTNEM POSLUHU</a:t>
            </a:r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149">
            <a:off x="6247093" y="727046"/>
            <a:ext cx="1646331" cy="1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1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37129" y="981635"/>
            <a:ext cx="91814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PREVRTI NA 6:55 IN POSLUŠAJ DO 13:18  </a:t>
            </a:r>
            <a:r>
              <a:rPr lang="sl-SI" dirty="0">
                <a:hlinkClick r:id="rId2"/>
              </a:rPr>
              <a:t>https://www.youtube.com/watch?v=qoWdtGUe5fc</a:t>
            </a:r>
            <a:r>
              <a:rPr lang="sl-SI" dirty="0" smtClean="0"/>
              <a:t> </a:t>
            </a:r>
          </a:p>
          <a:p>
            <a:endParaRPr lang="sl-SI" dirty="0"/>
          </a:p>
          <a:p>
            <a:r>
              <a:rPr lang="sl-SI" dirty="0" smtClean="0"/>
              <a:t>ZVENI ZNANO? 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 smtClean="0"/>
          </a:p>
          <a:p>
            <a:r>
              <a:rPr lang="sl-SI" dirty="0" smtClean="0"/>
              <a:t>UGOTOVI ZASEDBO.</a:t>
            </a:r>
          </a:p>
          <a:p>
            <a:r>
              <a:rPr lang="sl-SI" dirty="0" smtClean="0"/>
              <a:t>SE ŠE SPOMNIŠ KAJ O VARIACIJAH? 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SIGURNO PA STE ŽE SLIŠALI </a:t>
            </a:r>
            <a:r>
              <a:rPr lang="sl-SI" dirty="0">
                <a:hlinkClick r:id="rId3"/>
              </a:rPr>
              <a:t>https://www.youtube.com/watch?v=lLjwkamp3lI</a:t>
            </a:r>
            <a:r>
              <a:rPr lang="sl-SI" dirty="0" smtClean="0"/>
              <a:t>  </a:t>
            </a:r>
          </a:p>
          <a:p>
            <a:endParaRPr lang="sl-SI" dirty="0"/>
          </a:p>
          <a:p>
            <a:r>
              <a:rPr lang="sl-SI" dirty="0" smtClean="0"/>
              <a:t>KATERI SKLADATEJ JE TO NAPISAL?</a:t>
            </a:r>
          </a:p>
          <a:p>
            <a:r>
              <a:rPr lang="sl-SI" dirty="0" smtClean="0"/>
              <a:t>KATERO DELO JE  TO?</a:t>
            </a:r>
            <a:endParaRPr lang="sl-SI" dirty="0"/>
          </a:p>
        </p:txBody>
      </p:sp>
      <p:pic>
        <p:nvPicPr>
          <p:cNvPr id="2050" name="Picture 2" descr="Bitmoji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87" y="3913094"/>
            <a:ext cx="2220071" cy="222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76"/>
            <a:ext cx="4719918" cy="6875648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486400" y="537882"/>
            <a:ext cx="63846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NO, SEDAJ VEŠ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</a:p>
          <a:p>
            <a:endParaRPr lang="sl-SI" dirty="0"/>
          </a:p>
          <a:p>
            <a:r>
              <a:rPr lang="sl-SI" dirty="0" smtClean="0"/>
              <a:t>J. HAYDN: </a:t>
            </a:r>
            <a:r>
              <a:rPr lang="en-US" dirty="0" smtClean="0"/>
              <a:t>S</a:t>
            </a:r>
            <a:r>
              <a:rPr lang="sl-SI" dirty="0" err="1" smtClean="0"/>
              <a:t>imfonija</a:t>
            </a:r>
            <a:r>
              <a:rPr lang="en-US" dirty="0" smtClean="0"/>
              <a:t> </a:t>
            </a:r>
            <a:r>
              <a:rPr lang="sl-SI" dirty="0" smtClean="0"/>
              <a:t>št.</a:t>
            </a:r>
            <a:r>
              <a:rPr lang="en-US" dirty="0" smtClean="0"/>
              <a:t> </a:t>
            </a:r>
            <a:r>
              <a:rPr lang="en-US" dirty="0"/>
              <a:t>94, </a:t>
            </a:r>
            <a:r>
              <a:rPr lang="en-US" dirty="0" smtClean="0"/>
              <a:t>2</a:t>
            </a:r>
            <a:r>
              <a:rPr lang="sl-SI" dirty="0" smtClean="0"/>
              <a:t>. stavek; imenovana: </a:t>
            </a:r>
            <a:r>
              <a:rPr lang="sl-SI" dirty="0" err="1" smtClean="0"/>
              <a:t>Presenečnje</a:t>
            </a:r>
            <a:r>
              <a:rPr lang="sl-SI" dirty="0" smtClean="0"/>
              <a:t> </a:t>
            </a:r>
            <a:endParaRPr lang="en-US" dirty="0"/>
          </a:p>
          <a:p>
            <a:endParaRPr lang="sl-SI" dirty="0" smtClean="0">
              <a:sym typeface="Wingdings" panose="05000000000000000000" pitchFamily="2" charset="2"/>
            </a:endParaRPr>
          </a:p>
          <a:p>
            <a:endParaRPr lang="sl-SI" dirty="0">
              <a:sym typeface="Wingdings" panose="05000000000000000000" pitchFamily="2" charset="2"/>
            </a:endParaRPr>
          </a:p>
          <a:p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REŠI KRIŽANKO!    GESLO KRIŽANKE MI POŠLJEŠ NA MAIL 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           Saj nisi pozabil moj e-mail: </a:t>
            </a:r>
            <a:r>
              <a:rPr lang="sl-SI" dirty="0" smtClean="0">
                <a:sym typeface="Wingdings" panose="05000000000000000000" pitchFamily="2" charset="2"/>
                <a:hlinkClick r:id="rId3"/>
              </a:rPr>
              <a:t>damijana.blazic@guest.arnes.si</a:t>
            </a:r>
            <a:r>
              <a:rPr lang="sl-SI" dirty="0" smtClean="0">
                <a:sym typeface="Wingdings" panose="05000000000000000000" pitchFamily="2" charset="2"/>
              </a:rPr>
              <a:t>  </a:t>
            </a:r>
          </a:p>
        </p:txBody>
      </p:sp>
      <p:sp>
        <p:nvSpPr>
          <p:cNvPr id="5" name="Pravokotnik 4"/>
          <p:cNvSpPr/>
          <p:nvPr/>
        </p:nvSpPr>
        <p:spPr>
          <a:xfrm>
            <a:off x="6381294" y="4538792"/>
            <a:ext cx="4867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4"/>
              </a:rPr>
              <a:t>https://www.youtube.com/watch?v=jN8sV0CPXr8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376705" y="4169460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POSLUŠAJ POSNETEK</a:t>
            </a:r>
            <a:endParaRPr lang="sl-SI" dirty="0"/>
          </a:p>
        </p:txBody>
      </p:sp>
      <p:pic>
        <p:nvPicPr>
          <p:cNvPr id="3074" name="Picture 2" descr="Bitmoji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82" y="3624956"/>
            <a:ext cx="1328459" cy="13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B6E6531A-0776-43BA-A852-5FB5C7753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F8C5273F-2B84-46BF-A94F-1A20E13B3A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/>
              <a:t>Želim ti uspešno delo in LEPE POČITNICE!</a:t>
            </a: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4271683" y="4363688"/>
            <a:ext cx="6096000" cy="754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sl-SI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LEPE </a:t>
            </a:r>
            <a:r>
              <a:rPr lang="sl-SI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POČITNICE!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Damijana Blažič, prof</a:t>
            </a:r>
            <a:r>
              <a:rPr lang="sl-SI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scontent.flju1-1.fna.fbcdn.net/v/t1.15752-9/92978145_235889577466970_8288711145208938496_n.png?_nc_cat=102&amp;_nc_sid=b96e70&amp;_nc_ohc=7QbGSH-cJooAX8bD2Bu&amp;_nc_ht=scontent.flju1-1.fna&amp;oh=1d452c7e7773d5f4713b0a1f7b7af733&amp;oe=5EBEAA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98" y="1046893"/>
            <a:ext cx="2751605" cy="27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455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87"/>
    </mc:Choice>
    <mc:Fallback xmlns="">
      <p:transition spd="slow" advTm="10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214</Words>
  <Application>Microsoft Office PowerPoint</Application>
  <PresentationFormat>Širokozaslonsko</PresentationFormat>
  <Paragraphs>37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Wingdings</vt:lpstr>
      <vt:lpstr>Galerija</vt:lpstr>
      <vt:lpstr>6. Razred 20.4.-24.4.20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in deljenje</dc:title>
  <dc:creator>Tin Keserin</dc:creator>
  <cp:lastModifiedBy>Damjana</cp:lastModifiedBy>
  <cp:revision>83</cp:revision>
  <dcterms:created xsi:type="dcterms:W3CDTF">2020-04-06T17:00:07Z</dcterms:created>
  <dcterms:modified xsi:type="dcterms:W3CDTF">2020-04-19T20:17:38Z</dcterms:modified>
</cp:coreProperties>
</file>