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88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2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7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2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912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26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0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902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21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86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31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8C6-D3F3-4DA0-8E89-AD74ED9D091E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6AC5-7D9D-4F61-BB00-C99B89E1CA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3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&amp;v=5AXVnlE_Jvk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XVnlE_Jvk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KmaZR6Ejg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KmaZR6Ej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ONBz7boB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ONBz7boBc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9023" y="2492896"/>
            <a:ext cx="6838528" cy="1539602"/>
          </a:xfrm>
        </p:spPr>
        <p:txBody>
          <a:bodyPr/>
          <a:lstStyle/>
          <a:p>
            <a:r>
              <a:rPr lang="sl-SI" b="1" i="1" dirty="0" smtClean="0">
                <a:solidFill>
                  <a:srgbClr val="7030A0"/>
                </a:solidFill>
              </a:rPr>
              <a:t>GLASBENA PRIPRAVNICA</a:t>
            </a:r>
            <a:br>
              <a:rPr lang="sl-SI" b="1" i="1" dirty="0" smtClean="0">
                <a:solidFill>
                  <a:srgbClr val="7030A0"/>
                </a:solidFill>
              </a:rPr>
            </a:br>
            <a:r>
              <a:rPr lang="sl-SI" b="1" i="1" dirty="0" smtClean="0">
                <a:solidFill>
                  <a:srgbClr val="7030A0"/>
                </a:solidFill>
              </a:rPr>
              <a:t>8. </a:t>
            </a:r>
            <a:r>
              <a:rPr lang="sl-SI" b="1" i="1" smtClean="0">
                <a:solidFill>
                  <a:srgbClr val="7030A0"/>
                </a:solidFill>
              </a:rPr>
              <a:t>TEDEN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32240" y="5661248"/>
            <a:ext cx="2048272" cy="553616"/>
          </a:xfrm>
        </p:spPr>
        <p:txBody>
          <a:bodyPr>
            <a:normAutofit fontScale="92500" lnSpcReduction="20000"/>
          </a:bodyPr>
          <a:lstStyle/>
          <a:p>
            <a:r>
              <a:rPr lang="sl-SI" sz="1800" b="1" dirty="0" smtClean="0">
                <a:solidFill>
                  <a:srgbClr val="002060"/>
                </a:solidFill>
              </a:rPr>
              <a:t>pripravila: Dora </a:t>
            </a:r>
            <a:r>
              <a:rPr lang="sl-SI" sz="1800" b="1" dirty="0" err="1" smtClean="0">
                <a:solidFill>
                  <a:srgbClr val="002060"/>
                </a:solidFill>
              </a:rPr>
              <a:t>Ožvald</a:t>
            </a:r>
            <a:endParaRPr lang="sl-SI" sz="1800" b="1" dirty="0" smtClean="0">
              <a:solidFill>
                <a:srgbClr val="002060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92696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57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PETJE NA GŠ SLOV. KONJICE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bg1">
                    <a:lumMod val="50000"/>
                  </a:schemeClr>
                </a:solidFill>
              </a:rPr>
              <a:t>UČITELJICA </a:t>
            </a:r>
            <a:r>
              <a:rPr lang="sl-SI" sz="2400" b="1" cap="all" dirty="0" smtClean="0">
                <a:solidFill>
                  <a:schemeClr val="bg1">
                    <a:lumMod val="50000"/>
                  </a:schemeClr>
                </a:solidFill>
              </a:rPr>
              <a:t>Andreja Obrul uči solopetje na glasbeni šoli. </a:t>
            </a:r>
          </a:p>
          <a:p>
            <a:r>
              <a:rPr lang="sl-SI" sz="2400" b="1" cap="all" dirty="0" smtClean="0">
                <a:solidFill>
                  <a:schemeClr val="bg1">
                    <a:lumMod val="50000"/>
                  </a:schemeClr>
                </a:solidFill>
              </a:rPr>
              <a:t>Predno se vpišeš k solopetju, lahko postaneš član/</a:t>
            </a:r>
            <a:r>
              <a:rPr lang="sl-SI" sz="2400" b="1" cap="all" dirty="0" err="1" smtClean="0">
                <a:solidFill>
                  <a:schemeClr val="bg1">
                    <a:lumMod val="50000"/>
                  </a:schemeClr>
                </a:solidFill>
              </a:rPr>
              <a:t>ica</a:t>
            </a:r>
            <a:r>
              <a:rPr lang="sl-SI" sz="2400" b="1" cap="all" dirty="0" smtClean="0">
                <a:solidFill>
                  <a:schemeClr val="bg1">
                    <a:lumMod val="50000"/>
                  </a:schemeClr>
                </a:solidFill>
              </a:rPr>
              <a:t> pevskega zbora, katerega pa učim Dora </a:t>
            </a:r>
            <a:r>
              <a:rPr lang="sl-SI" sz="2400" b="1" cap="all" dirty="0" err="1" smtClean="0">
                <a:solidFill>
                  <a:schemeClr val="bg1">
                    <a:lumMod val="50000"/>
                  </a:schemeClr>
                </a:solidFill>
              </a:rPr>
              <a:t>Ožvald</a:t>
            </a:r>
            <a:r>
              <a:rPr lang="sl-SI" sz="2400" b="1" cap="all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sl-SI" sz="1400" b="1" cap="al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https://www.youtube.com/watch?time_continue=5&amp;v=5AXVnlE_Jvk&amp;feature=emb_logo</a:t>
            </a:r>
            <a:r>
              <a:rPr lang="sl-SI" sz="1400" b="1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l-SI" sz="24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5AXVnlE_Jv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07904" y="3645024"/>
            <a:ext cx="4752528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8417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KDO JE PONOVNO TUKAJ </a:t>
            </a:r>
            <a:r>
              <a:rPr lang="sl-SI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br>
              <a:rPr lang="sl-SI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sl-SI" sz="2200" b="1" dirty="0" smtClean="0">
                <a:solidFill>
                  <a:srgbClr val="7030A0"/>
                </a:solidFill>
                <a:sym typeface="Wingdings" panose="05000000000000000000" pitchFamily="2" charset="2"/>
                <a:hlinkClick r:id="rId3"/>
              </a:rPr>
              <a:t>https://www.youtube.com/watch?v=mKKmaZR6Ejg&amp;feature=youtu.be</a:t>
            </a:r>
            <a:endParaRPr lang="sl-SI" sz="2200" dirty="0">
              <a:solidFill>
                <a:srgbClr val="7030A0"/>
              </a:solidFill>
            </a:endParaRPr>
          </a:p>
        </p:txBody>
      </p:sp>
      <p:pic>
        <p:nvPicPr>
          <p:cNvPr id="4" name="mKKmaZR6Ej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3728" y="2686418"/>
            <a:ext cx="5914106" cy="33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33131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GLASBO DELIMO … 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5" name="Puščica dol 4"/>
          <p:cNvSpPr/>
          <p:nvPr/>
        </p:nvSpPr>
        <p:spPr>
          <a:xfrm rot="1608008">
            <a:off x="768708" y="1281891"/>
            <a:ext cx="2592288" cy="259228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VOKALNO GLASBO</a:t>
            </a:r>
            <a:endParaRPr lang="sl-SI" sz="2000" b="1" dirty="0"/>
          </a:p>
        </p:txBody>
      </p:sp>
      <p:sp>
        <p:nvSpPr>
          <p:cNvPr id="9" name="Puščica dol 8"/>
          <p:cNvSpPr/>
          <p:nvPr/>
        </p:nvSpPr>
        <p:spPr>
          <a:xfrm>
            <a:off x="3491880" y="1124744"/>
            <a:ext cx="2160240" cy="518457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</a:t>
            </a:r>
          </a:p>
          <a:p>
            <a:pPr algn="ctr"/>
            <a:r>
              <a:rPr lang="sl-SI" b="1" dirty="0" smtClean="0"/>
              <a:t>N</a:t>
            </a:r>
          </a:p>
          <a:p>
            <a:pPr algn="ctr"/>
            <a:r>
              <a:rPr lang="sl-SI" b="1" dirty="0" smtClean="0"/>
              <a:t>S</a:t>
            </a:r>
          </a:p>
          <a:p>
            <a:pPr algn="ctr"/>
            <a:r>
              <a:rPr lang="sl-SI" b="1" dirty="0" smtClean="0"/>
              <a:t>T</a:t>
            </a:r>
          </a:p>
          <a:p>
            <a:pPr algn="ctr"/>
            <a:r>
              <a:rPr lang="sl-SI" b="1" dirty="0" smtClean="0"/>
              <a:t>R</a:t>
            </a:r>
          </a:p>
          <a:p>
            <a:pPr algn="ctr"/>
            <a:r>
              <a:rPr lang="sl-SI" b="1" dirty="0" smtClean="0"/>
              <a:t>U</a:t>
            </a:r>
          </a:p>
          <a:p>
            <a:pPr algn="ctr"/>
            <a:r>
              <a:rPr lang="sl-SI" b="1" dirty="0" smtClean="0"/>
              <a:t>M</a:t>
            </a:r>
          </a:p>
          <a:p>
            <a:pPr algn="ctr"/>
            <a:r>
              <a:rPr lang="sl-SI" b="1" dirty="0" smtClean="0"/>
              <a:t>E</a:t>
            </a:r>
          </a:p>
          <a:p>
            <a:pPr algn="ctr"/>
            <a:r>
              <a:rPr lang="sl-SI" b="1" dirty="0" smtClean="0"/>
              <a:t>N</a:t>
            </a:r>
          </a:p>
          <a:p>
            <a:pPr algn="ctr"/>
            <a:r>
              <a:rPr lang="sl-SI" b="1" dirty="0" smtClean="0"/>
              <a:t>T</a:t>
            </a:r>
          </a:p>
          <a:p>
            <a:pPr algn="ctr"/>
            <a:r>
              <a:rPr lang="sl-SI" b="1" dirty="0" smtClean="0"/>
              <a:t>A</a:t>
            </a:r>
          </a:p>
          <a:p>
            <a:pPr algn="ctr"/>
            <a:r>
              <a:rPr lang="sl-SI" b="1" dirty="0" smtClean="0"/>
              <a:t>L</a:t>
            </a:r>
          </a:p>
          <a:p>
            <a:pPr algn="ctr"/>
            <a:r>
              <a:rPr lang="sl-SI" b="1" dirty="0" smtClean="0"/>
              <a:t>N</a:t>
            </a:r>
          </a:p>
          <a:p>
            <a:pPr algn="ctr"/>
            <a:r>
              <a:rPr lang="sl-SI" b="1" dirty="0" smtClean="0"/>
              <a:t>O</a:t>
            </a:r>
          </a:p>
          <a:p>
            <a:pPr algn="ctr"/>
            <a:r>
              <a:rPr lang="sl-SI" b="1" dirty="0" smtClean="0"/>
              <a:t>GLASBO</a:t>
            </a:r>
          </a:p>
          <a:p>
            <a:pPr algn="ctr"/>
            <a:endParaRPr lang="sl-SI" b="1" dirty="0"/>
          </a:p>
        </p:txBody>
      </p:sp>
      <p:sp>
        <p:nvSpPr>
          <p:cNvPr id="10" name="Puščica dol 9"/>
          <p:cNvSpPr/>
          <p:nvPr/>
        </p:nvSpPr>
        <p:spPr>
          <a:xfrm rot="19043209">
            <a:off x="4963307" y="992573"/>
            <a:ext cx="4572000" cy="2088232"/>
          </a:xfrm>
          <a:prstGeom prst="downArrow">
            <a:avLst>
              <a:gd name="adj1" fmla="val 50000"/>
              <a:gd name="adj2" fmla="val 6731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sz="2000" b="1" dirty="0" smtClean="0"/>
              <a:t>VOKALNO</a:t>
            </a:r>
          </a:p>
          <a:p>
            <a:pPr algn="ctr"/>
            <a:r>
              <a:rPr lang="sl-SI" sz="2000" b="1" dirty="0" smtClean="0"/>
              <a:t>INSTRUMENTANO </a:t>
            </a:r>
          </a:p>
          <a:p>
            <a:pPr algn="ctr"/>
            <a:r>
              <a:rPr lang="sl-SI" sz="2000" b="1" dirty="0" smtClean="0"/>
              <a:t>GLASBO</a:t>
            </a:r>
            <a:endParaRPr lang="sl-SI" sz="2000" b="1" dirty="0"/>
          </a:p>
        </p:txBody>
      </p:sp>
      <p:pic>
        <p:nvPicPr>
          <p:cNvPr id="1029" name="Picture 5" descr="C:\Users\Dora\Delo na daljavo\teden 6. 4. - 10. 4\8. 4\8.r\Slike opera\te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ra\nauk o glasbi\Delo na daljavo\Slike ura 8 -teden\KLA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01208"/>
            <a:ext cx="1460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ra\nauk o glasbi\Delo na daljavo\Slike ura 8 -teden\IGRA IN PET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6" y="3284984"/>
            <a:ext cx="2438752" cy="19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PONOVI ZA MANO …</a:t>
            </a:r>
            <a:endParaRPr lang="sl-SI" sz="3600" b="1" dirty="0">
              <a:solidFill>
                <a:srgbClr val="7030A0"/>
              </a:solidFill>
            </a:endParaRPr>
          </a:p>
        </p:txBody>
      </p:sp>
      <p:pic>
        <p:nvPicPr>
          <p:cNvPr id="4" name="Vokalna glasba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1772816"/>
            <a:ext cx="1572692" cy="1572692"/>
          </a:xfrm>
        </p:spPr>
      </p:pic>
      <p:pic>
        <p:nvPicPr>
          <p:cNvPr id="2050" name="Picture 2" descr="C:\Users\Dora\nauk o glasbi\Delo na daljavo\SLike 1. ura\prenos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2062411" y="3717032"/>
            <a:ext cx="5688632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NAKAZUJ TUDI Z ROKAMI SMER MELODIJE … </a:t>
            </a:r>
            <a:endParaRPr lang="sl-SI" dirty="0"/>
          </a:p>
        </p:txBody>
      </p:sp>
      <p:pic>
        <p:nvPicPr>
          <p:cNvPr id="2051" name="Picture 3" descr="C:\Users\Dora\nauk o glasbi\Delo na daljavo\Slike ura 8 -teden\FRULIC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1777380" cy="13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srrumentalna glasba frulica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7824" y="4501930"/>
            <a:ext cx="1894334" cy="18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ČUK SE JE OŽENIL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ČUK SE JE OŽENIL, TRA-LA-LA, TRA-LA-LA,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SOVA GA JE VZELA HOP-SA-SA,    SOVA GA JE VZELA HOP-SA-SA.</a:t>
            </a:r>
          </a:p>
          <a:p>
            <a:pPr marL="0" indent="0">
              <a:buNone/>
            </a:pPr>
            <a:endParaRPr lang="sl-SI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2. ČUK SEDI NA VEJI TRA-LA-LA, TRA-LA-LA,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SOVA NA VEREJI HOP-SA-SA, SOVA NA VEREJI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HOP-SA-SA.</a:t>
            </a:r>
          </a:p>
          <a:p>
            <a:pPr marL="0" indent="0">
              <a:buNone/>
            </a:pPr>
            <a:endParaRPr lang="sl-SI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3. ČUK PA SOVO VPRAŠA TRA-LA-LA, TRA-LA-LA, 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KOLKO DOTA ZNAŠA, HOP-SA-SA, KOLKO DOTA ZNAŠA</a:t>
            </a: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HOP-SA-SA. </a:t>
            </a:r>
          </a:p>
        </p:txBody>
      </p:sp>
      <p:sp>
        <p:nvSpPr>
          <p:cNvPr id="9" name="Puščica gor 8"/>
          <p:cNvSpPr/>
          <p:nvPr/>
        </p:nvSpPr>
        <p:spPr>
          <a:xfrm>
            <a:off x="4860032" y="1916832"/>
            <a:ext cx="144016" cy="64807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1547664" y="2348880"/>
            <a:ext cx="166015" cy="72008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Cuk se je oženi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2348880"/>
            <a:ext cx="2147416" cy="2147416"/>
          </a:xfrm>
          <a:prstGeom prst="rect">
            <a:avLst/>
          </a:prstGeom>
        </p:spPr>
      </p:pic>
      <p:pic>
        <p:nvPicPr>
          <p:cNvPr id="3074" name="Picture 2" descr="C:\Users\Dora\nauk o glasbi\Delo na daljavo\Slike ura 8 -teden\ČUK SE JE OŽENILŽ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 r="3305" b="22301"/>
          <a:stretch/>
        </p:blipFill>
        <p:spPr bwMode="auto">
          <a:xfrm>
            <a:off x="6589474" y="116632"/>
            <a:ext cx="2345683" cy="14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01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PONOVI ZA MANO …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POJDI V NARAVO IN POIŠČI 2 VELIKA KAMENČKA. LAHKO JIH TUDI POBARVAŠ …. </a:t>
            </a:r>
            <a:endParaRPr lang="sl-SI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ora\nauk o glasbi\Delo na daljavo\Slike ura 8 -teden\IGRAMO SE S KAMENČ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592537" cy="29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gra na kamenck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6096" y="2348880"/>
            <a:ext cx="3011512" cy="30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RAZGIBAJMO SE – PLES POLKA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POLKA  </a:t>
            </a:r>
            <a:r>
              <a:rPr lang="sl-SI" sz="2800" b="1" cap="all" dirty="0" smtClean="0">
                <a:solidFill>
                  <a:schemeClr val="bg1">
                    <a:lumMod val="50000"/>
                  </a:schemeClr>
                </a:solidFill>
              </a:rPr>
              <a:t>je nagel, živahen evropski ples ter tudi zvrst plesne glasbe. Je tudi drugo ime za češko in slovensko narodno zabavno glasbo.</a:t>
            </a:r>
          </a:p>
          <a:p>
            <a:r>
              <a:rPr lang="sl-SI" sz="2800" b="1" cap="all" dirty="0" smtClean="0">
                <a:solidFill>
                  <a:schemeClr val="bg1">
                    <a:lumMod val="50000"/>
                  </a:schemeClr>
                </a:solidFill>
              </a:rPr>
              <a:t>ZAPLEŠI OB POSNETKU.</a:t>
            </a:r>
          </a:p>
          <a:p>
            <a:r>
              <a:rPr lang="sl-SI" sz="2800" b="1" cap="all" dirty="0" smtClean="0">
                <a:solidFill>
                  <a:schemeClr val="bg1">
                    <a:lumMod val="50000"/>
                  </a:schemeClr>
                </a:solidFill>
              </a:rPr>
              <a:t>POGLEJ KAKO DIRIGENT DIRIGIRA, BI ZNAL/A PONOVITI?</a:t>
            </a:r>
          </a:p>
          <a:p>
            <a:r>
              <a:rPr lang="sl-SI" sz="2800" b="1" cap="all" dirty="0" smtClean="0">
                <a:solidFill>
                  <a:schemeClr val="bg1">
                    <a:lumMod val="50000"/>
                  </a:schemeClr>
                </a:solidFill>
              </a:rPr>
              <a:t>KATERE INSTRUMENTE PA SI PREPOZNALA NA POSNETKU?</a:t>
            </a:r>
          </a:p>
          <a:p>
            <a:endParaRPr lang="sl-SI" sz="28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</a:rPr>
              <a:t>TRICH TRACH POLKA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hlinkClick r:id="rId3"/>
              </a:rPr>
              <a:t>https://www.youtube.com/watch?v=iuONBz7boBc</a:t>
            </a:r>
            <a:endParaRPr lang="sl-SI" sz="2000" dirty="0" smtClean="0"/>
          </a:p>
          <a:p>
            <a:endParaRPr lang="sl-SI" sz="2000" dirty="0"/>
          </a:p>
          <a:p>
            <a:endParaRPr lang="sl-SI" sz="2000" dirty="0"/>
          </a:p>
        </p:txBody>
      </p:sp>
      <p:pic>
        <p:nvPicPr>
          <p:cNvPr id="4" name="iuONBz7boB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1720" y="2420888"/>
            <a:ext cx="6528726" cy="3672408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251520" y="2420888"/>
            <a:ext cx="1584176" cy="36724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b="1" dirty="0" smtClean="0"/>
              <a:t>2</a:t>
            </a:r>
          </a:p>
          <a:p>
            <a:pPr algn="ctr"/>
            <a:r>
              <a:rPr lang="sl-SI" sz="6600" b="1" dirty="0" smtClean="0"/>
              <a:t>4</a:t>
            </a:r>
          </a:p>
          <a:p>
            <a:pPr algn="ctr"/>
            <a:endParaRPr lang="sl-SI" sz="2000" b="1" dirty="0"/>
          </a:p>
          <a:p>
            <a:pPr algn="ctr"/>
            <a:r>
              <a:rPr lang="sl-SI" sz="2000" b="1" dirty="0" smtClean="0"/>
              <a:t>TAKTOVSKI </a:t>
            </a:r>
          </a:p>
          <a:p>
            <a:pPr algn="ctr"/>
            <a:r>
              <a:rPr lang="sl-SI" sz="2000" b="1" dirty="0" smtClean="0"/>
              <a:t>NAČIN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6447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7030A0"/>
                </a:solidFill>
              </a:rPr>
              <a:t>GLASBENI POKLICI</a:t>
            </a:r>
            <a:endParaRPr lang="sl-SI" sz="4000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KATERE GLESBENE POKLICE ŽE POZNAŠ?</a:t>
            </a:r>
          </a:p>
          <a:p>
            <a:endParaRPr lang="sl-SI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LAHKO POSTANEŠ: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INSTRUMENTALIST, PEVEC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DIRIGENT,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SKLADATELJ,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GLASBENI UČITELJ,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MUZIKOLOG, ETNOMUZIKOLOG,</a:t>
            </a:r>
          </a:p>
          <a:p>
            <a:r>
              <a:rPr lang="sl-SI" sz="2800" b="1" dirty="0" smtClean="0">
                <a:solidFill>
                  <a:schemeClr val="bg1">
                    <a:lumMod val="50000"/>
                  </a:schemeClr>
                </a:solidFill>
              </a:rPr>
              <a:t>TONSKI TEHNIK … </a:t>
            </a:r>
          </a:p>
          <a:p>
            <a:endParaRPr lang="sl-SI" dirty="0"/>
          </a:p>
        </p:txBody>
      </p:sp>
      <p:pic>
        <p:nvPicPr>
          <p:cNvPr id="4" name="Glasbeni poklic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1124744"/>
            <a:ext cx="3083520" cy="3083520"/>
          </a:xfrm>
          <a:prstGeom prst="rect">
            <a:avLst/>
          </a:prstGeom>
        </p:spPr>
      </p:pic>
      <p:pic>
        <p:nvPicPr>
          <p:cNvPr id="5122" name="Picture 2" descr="C:\Users\Dora\Delo na daljavo\7. TEDEN\9. razred\music sc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40" y="427218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252</Words>
  <Application>Microsoft Office PowerPoint</Application>
  <PresentationFormat>Diaprojekcija na zaslonu (4:3)</PresentationFormat>
  <Paragraphs>65</Paragraphs>
  <Slides>10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GLASBENA PRIPRAVNICA 8. TEDEN</vt:lpstr>
      <vt:lpstr>KDO JE PONOVNO TUKAJ  https://www.youtube.com/watch?v=mKKmaZR6Ejg&amp;feature=youtu.be</vt:lpstr>
      <vt:lpstr>GLASBO DELIMO … </vt:lpstr>
      <vt:lpstr>PONOVI ZA MANO …</vt:lpstr>
      <vt:lpstr>ČUK SE JE OŽENIL</vt:lpstr>
      <vt:lpstr>PONOVI ZA MANO …</vt:lpstr>
      <vt:lpstr>RAZGIBAJMO SE – PLES POLKA</vt:lpstr>
      <vt:lpstr>TRICH TRACH POLKA</vt:lpstr>
      <vt:lpstr>GLASBENI POKLICI</vt:lpstr>
      <vt:lpstr>PETJE NA GŠ SLOV. KONJICE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PRIPRAVNICA 8. URA</dc:title>
  <dc:creator>Dora</dc:creator>
  <cp:lastModifiedBy>Dora</cp:lastModifiedBy>
  <cp:revision>13</cp:revision>
  <dcterms:created xsi:type="dcterms:W3CDTF">2020-05-01T12:47:08Z</dcterms:created>
  <dcterms:modified xsi:type="dcterms:W3CDTF">2020-05-04T10:29:15Z</dcterms:modified>
</cp:coreProperties>
</file>